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57" r:id="rId4"/>
    <p:sldId id="263" r:id="rId5"/>
    <p:sldId id="260" r:id="rId6"/>
    <p:sldId id="261" r:id="rId7"/>
    <p:sldId id="264" r:id="rId8"/>
    <p:sldId id="262" r:id="rId9"/>
    <p:sldId id="291" r:id="rId10"/>
    <p:sldId id="266" r:id="rId11"/>
    <p:sldId id="292" r:id="rId12"/>
    <p:sldId id="267" r:id="rId13"/>
    <p:sldId id="268" r:id="rId14"/>
    <p:sldId id="269" r:id="rId15"/>
    <p:sldId id="271" r:id="rId16"/>
    <p:sldId id="294" r:id="rId17"/>
    <p:sldId id="272" r:id="rId18"/>
    <p:sldId id="293" r:id="rId19"/>
    <p:sldId id="274" r:id="rId20"/>
    <p:sldId id="275" r:id="rId21"/>
    <p:sldId id="287" r:id="rId22"/>
    <p:sldId id="288" r:id="rId23"/>
    <p:sldId id="289" r:id="rId24"/>
    <p:sldId id="290" r:id="rId25"/>
    <p:sldId id="285" r:id="rId26"/>
    <p:sldId id="296" r:id="rId27"/>
    <p:sldId id="278" r:id="rId28"/>
    <p:sldId id="279" r:id="rId29"/>
    <p:sldId id="280" r:id="rId30"/>
    <p:sldId id="281" r:id="rId31"/>
    <p:sldId id="283" r:id="rId32"/>
    <p:sldId id="282" r:id="rId33"/>
    <p:sldId id="284" r:id="rId34"/>
    <p:sldId id="276" r:id="rId35"/>
    <p:sldId id="277" r:id="rId36"/>
    <p:sldId id="27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1B"/>
    <a:srgbClr val="17F9F9"/>
    <a:srgbClr val="00F0E5"/>
    <a:srgbClr val="06EAAE"/>
    <a:srgbClr val="B71E42"/>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8D33D7EC-A967-4AB3-AAF0-4CE0DB2B58E8}"/>
    <pc:docChg chg="undo redo custSel addSld delSld modSld sldOrd">
      <pc:chgData name="Anand Boreda" userId="1ed2a0c065c5cd79" providerId="LiveId" clId="{8D33D7EC-A967-4AB3-AAF0-4CE0DB2B58E8}" dt="2020-05-20T12:05:37.218" v="1811" actId="14861"/>
      <pc:docMkLst>
        <pc:docMk/>
      </pc:docMkLst>
      <pc:sldChg chg="addSp modSp mod">
        <pc:chgData name="Anand Boreda" userId="1ed2a0c065c5cd79" providerId="LiveId" clId="{8D33D7EC-A967-4AB3-AAF0-4CE0DB2B58E8}" dt="2020-05-20T12:05:37.218" v="1811" actId="14861"/>
        <pc:sldMkLst>
          <pc:docMk/>
          <pc:sldMk cId="2920009866" sldId="256"/>
        </pc:sldMkLst>
        <pc:spChg chg="add mod">
          <ac:chgData name="Anand Boreda" userId="1ed2a0c065c5cd79" providerId="LiveId" clId="{8D33D7EC-A967-4AB3-AAF0-4CE0DB2B58E8}" dt="2020-05-20T07:18:57.714" v="662" actId="1076"/>
          <ac:spMkLst>
            <pc:docMk/>
            <pc:sldMk cId="2920009866" sldId="256"/>
            <ac:spMk id="2" creationId="{570DD910-AE50-47DB-85C7-B294E71EBA9D}"/>
          </ac:spMkLst>
        </pc:spChg>
        <pc:spChg chg="mod">
          <ac:chgData name="Anand Boreda" userId="1ed2a0c065c5cd79" providerId="LiveId" clId="{8D33D7EC-A967-4AB3-AAF0-4CE0DB2B58E8}" dt="2020-05-20T12:05:37.218" v="1811" actId="14861"/>
          <ac:spMkLst>
            <pc:docMk/>
            <pc:sldMk cId="2920009866" sldId="256"/>
            <ac:spMk id="3" creationId="{5E0ED07B-6566-497A-B84E-0FC0467B1C05}"/>
          </ac:spMkLst>
        </pc:spChg>
        <pc:spChg chg="add mod">
          <ac:chgData name="Anand Boreda" userId="1ed2a0c065c5cd79" providerId="LiveId" clId="{8D33D7EC-A967-4AB3-AAF0-4CE0DB2B58E8}" dt="2020-05-20T07:54:58.981" v="708" actId="207"/>
          <ac:spMkLst>
            <pc:docMk/>
            <pc:sldMk cId="2920009866" sldId="256"/>
            <ac:spMk id="4" creationId="{FC3B7FFE-1594-4775-AFE7-8900E8F0288F}"/>
          </ac:spMkLst>
        </pc:spChg>
        <pc:spChg chg="mod">
          <ac:chgData name="Anand Boreda" userId="1ed2a0c065c5cd79" providerId="LiveId" clId="{8D33D7EC-A967-4AB3-AAF0-4CE0DB2B58E8}" dt="2020-05-20T07:55:57.030" v="719" actId="20577"/>
          <ac:spMkLst>
            <pc:docMk/>
            <pc:sldMk cId="2920009866" sldId="256"/>
            <ac:spMk id="11" creationId="{24B43AC9-22D4-4F79-A25A-B989EA124FD8}"/>
          </ac:spMkLst>
        </pc:spChg>
        <pc:spChg chg="mod">
          <ac:chgData name="Anand Boreda" userId="1ed2a0c065c5cd79" providerId="LiveId" clId="{8D33D7EC-A967-4AB3-AAF0-4CE0DB2B58E8}" dt="2020-05-20T07:19:06.204" v="665" actId="1076"/>
          <ac:spMkLst>
            <pc:docMk/>
            <pc:sldMk cId="2920009866" sldId="256"/>
            <ac:spMk id="14" creationId="{B30C2295-2560-41B7-91D5-80B3B6F9526C}"/>
          </ac:spMkLst>
        </pc:spChg>
        <pc:picChg chg="mod">
          <ac:chgData name="Anand Boreda" userId="1ed2a0c065c5cd79" providerId="LiveId" clId="{8D33D7EC-A967-4AB3-AAF0-4CE0DB2B58E8}" dt="2020-05-20T12:05:07.908" v="1809" actId="14861"/>
          <ac:picMkLst>
            <pc:docMk/>
            <pc:sldMk cId="2920009866" sldId="256"/>
            <ac:picMk id="9" creationId="{F3427D05-8933-4E45-9866-2695F8937CC3}"/>
          </ac:picMkLst>
        </pc:picChg>
      </pc:sldChg>
      <pc:sldChg chg="modSp mod">
        <pc:chgData name="Anand Boreda" userId="1ed2a0c065c5cd79" providerId="LiveId" clId="{8D33D7EC-A967-4AB3-AAF0-4CE0DB2B58E8}" dt="2020-05-20T06:26:42.040" v="244" actId="14861"/>
        <pc:sldMkLst>
          <pc:docMk/>
          <pc:sldMk cId="3402497375" sldId="257"/>
        </pc:sldMkLst>
        <pc:spChg chg="mod">
          <ac:chgData name="Anand Boreda" userId="1ed2a0c065c5cd79" providerId="LiveId" clId="{8D33D7EC-A967-4AB3-AAF0-4CE0DB2B58E8}" dt="2020-05-20T06:26:42.040" v="244" actId="14861"/>
          <ac:spMkLst>
            <pc:docMk/>
            <pc:sldMk cId="3402497375" sldId="257"/>
            <ac:spMk id="5" creationId="{08C0F4AD-E71B-4E40-AA6A-BD3FE383605F}"/>
          </ac:spMkLst>
        </pc:spChg>
      </pc:sldChg>
      <pc:sldChg chg="addSp modSp mod">
        <pc:chgData name="Anand Boreda" userId="1ed2a0c065c5cd79" providerId="LiveId" clId="{8D33D7EC-A967-4AB3-AAF0-4CE0DB2B58E8}" dt="2020-05-20T09:25:33.927" v="1508" actId="339"/>
        <pc:sldMkLst>
          <pc:docMk/>
          <pc:sldMk cId="2543878260" sldId="260"/>
        </pc:sldMkLst>
        <pc:spChg chg="mod">
          <ac:chgData name="Anand Boreda" userId="1ed2a0c065c5cd79" providerId="LiveId" clId="{8D33D7EC-A967-4AB3-AAF0-4CE0DB2B58E8}" dt="2020-05-20T06:26:34.825" v="243" actId="14861"/>
          <ac:spMkLst>
            <pc:docMk/>
            <pc:sldMk cId="2543878260" sldId="260"/>
            <ac:spMk id="5" creationId="{08C0F4AD-E71B-4E40-AA6A-BD3FE383605F}"/>
          </ac:spMkLst>
        </pc:spChg>
        <pc:spChg chg="mod">
          <ac:chgData name="Anand Boreda" userId="1ed2a0c065c5cd79" providerId="LiveId" clId="{8D33D7EC-A967-4AB3-AAF0-4CE0DB2B58E8}" dt="2020-05-20T09:25:07.072" v="1501" actId="12"/>
          <ac:spMkLst>
            <pc:docMk/>
            <pc:sldMk cId="2543878260" sldId="260"/>
            <ac:spMk id="11" creationId="{86D5FCD1-2C5A-49C7-B4DC-B28EFA0DC4FB}"/>
          </ac:spMkLst>
        </pc:spChg>
        <pc:graphicFrameChg chg="add mod modGraphic">
          <ac:chgData name="Anand Boreda" userId="1ed2a0c065c5cd79" providerId="LiveId" clId="{8D33D7EC-A967-4AB3-AAF0-4CE0DB2B58E8}" dt="2020-05-20T09:25:33.927" v="1508" actId="339"/>
          <ac:graphicFrameMkLst>
            <pc:docMk/>
            <pc:sldMk cId="2543878260" sldId="260"/>
            <ac:graphicFrameMk id="9" creationId="{3FD8C349-1940-46F2-917E-137775DF69BE}"/>
          </ac:graphicFrameMkLst>
        </pc:graphicFrameChg>
        <pc:graphicFrameChg chg="add mod">
          <ac:chgData name="Anand Boreda" userId="1ed2a0c065c5cd79" providerId="LiveId" clId="{8D33D7EC-A967-4AB3-AAF0-4CE0DB2B58E8}" dt="2020-05-20T09:25:30.600" v="1506" actId="1076"/>
          <ac:graphicFrameMkLst>
            <pc:docMk/>
            <pc:sldMk cId="2543878260" sldId="260"/>
            <ac:graphicFrameMk id="10" creationId="{69E98DB8-D38E-4653-8D0C-02CEE211AAF8}"/>
          </ac:graphicFrameMkLst>
        </pc:graphicFrameChg>
        <pc:graphicFrameChg chg="add mod">
          <ac:chgData name="Anand Boreda" userId="1ed2a0c065c5cd79" providerId="LiveId" clId="{8D33D7EC-A967-4AB3-AAF0-4CE0DB2B58E8}" dt="2020-05-20T09:25:27.149" v="1505" actId="1076"/>
          <ac:graphicFrameMkLst>
            <pc:docMk/>
            <pc:sldMk cId="2543878260" sldId="260"/>
            <ac:graphicFrameMk id="12" creationId="{8C9E8D3B-0959-4159-BE34-6CF6CD0AFC47}"/>
          </ac:graphicFrameMkLst>
        </pc:graphicFrameChg>
      </pc:sldChg>
      <pc:sldChg chg="modSp mod">
        <pc:chgData name="Anand Boreda" userId="1ed2a0c065c5cd79" providerId="LiveId" clId="{8D33D7EC-A967-4AB3-AAF0-4CE0DB2B58E8}" dt="2020-05-20T06:26:30.256" v="242" actId="14861"/>
        <pc:sldMkLst>
          <pc:docMk/>
          <pc:sldMk cId="3624385476" sldId="261"/>
        </pc:sldMkLst>
        <pc:spChg chg="mod">
          <ac:chgData name="Anand Boreda" userId="1ed2a0c065c5cd79" providerId="LiveId" clId="{8D33D7EC-A967-4AB3-AAF0-4CE0DB2B58E8}" dt="2020-05-20T06:26:30.256" v="242" actId="14861"/>
          <ac:spMkLst>
            <pc:docMk/>
            <pc:sldMk cId="3624385476" sldId="261"/>
            <ac:spMk id="5" creationId="{08C0F4AD-E71B-4E40-AA6A-BD3FE383605F}"/>
          </ac:spMkLst>
        </pc:spChg>
      </pc:sldChg>
      <pc:sldChg chg="addSp delSp modSp mod">
        <pc:chgData name="Anand Boreda" userId="1ed2a0c065c5cd79" providerId="LiveId" clId="{8D33D7EC-A967-4AB3-AAF0-4CE0DB2B58E8}" dt="2020-05-20T09:13:48.002" v="1363" actId="14100"/>
        <pc:sldMkLst>
          <pc:docMk/>
          <pc:sldMk cId="2576007270" sldId="262"/>
        </pc:sldMkLst>
        <pc:spChg chg="add mod">
          <ac:chgData name="Anand Boreda" userId="1ed2a0c065c5cd79" providerId="LiveId" clId="{8D33D7EC-A967-4AB3-AAF0-4CE0DB2B58E8}" dt="2020-05-20T09:13:43.689" v="1362" actId="14100"/>
          <ac:spMkLst>
            <pc:docMk/>
            <pc:sldMk cId="2576007270" sldId="262"/>
            <ac:spMk id="2" creationId="{7B7324D2-4973-4A53-8D8A-F29FC28A3A8F}"/>
          </ac:spMkLst>
        </pc:spChg>
        <pc:spChg chg="add mod">
          <ac:chgData name="Anand Boreda" userId="1ed2a0c065c5cd79" providerId="LiveId" clId="{8D33D7EC-A967-4AB3-AAF0-4CE0DB2B58E8}" dt="2020-05-20T09:13:48.002" v="1363" actId="14100"/>
          <ac:spMkLst>
            <pc:docMk/>
            <pc:sldMk cId="2576007270" sldId="262"/>
            <ac:spMk id="3" creationId="{819DEAB8-B0BF-4BDB-A429-6877F82DB0A7}"/>
          </ac:spMkLst>
        </pc:spChg>
        <pc:spChg chg="mod">
          <ac:chgData name="Anand Boreda" userId="1ed2a0c065c5cd79" providerId="LiveId" clId="{8D33D7EC-A967-4AB3-AAF0-4CE0DB2B58E8}" dt="2020-05-20T06:26:13.537" v="241" actId="14861"/>
          <ac:spMkLst>
            <pc:docMk/>
            <pc:sldMk cId="2576007270" sldId="262"/>
            <ac:spMk id="5" creationId="{08C0F4AD-E71B-4E40-AA6A-BD3FE383605F}"/>
          </ac:spMkLst>
        </pc:spChg>
        <pc:spChg chg="mod">
          <ac:chgData name="Anand Boreda" userId="1ed2a0c065c5cd79" providerId="LiveId" clId="{8D33D7EC-A967-4AB3-AAF0-4CE0DB2B58E8}" dt="2020-05-20T09:13:40.697" v="1361" actId="14100"/>
          <ac:spMkLst>
            <pc:docMk/>
            <pc:sldMk cId="2576007270" sldId="262"/>
            <ac:spMk id="6" creationId="{07861E66-84B5-427C-A061-F8BB17A237ED}"/>
          </ac:spMkLst>
        </pc:spChg>
        <pc:spChg chg="del">
          <ac:chgData name="Anand Boreda" userId="1ed2a0c065c5cd79" providerId="LiveId" clId="{8D33D7EC-A967-4AB3-AAF0-4CE0DB2B58E8}" dt="2020-05-20T05:36:39.936" v="17" actId="478"/>
          <ac:spMkLst>
            <pc:docMk/>
            <pc:sldMk cId="2576007270" sldId="262"/>
            <ac:spMk id="9" creationId="{485BE0FC-7E10-49FF-B442-49447A306850}"/>
          </ac:spMkLst>
        </pc:spChg>
        <pc:spChg chg="del">
          <ac:chgData name="Anand Boreda" userId="1ed2a0c065c5cd79" providerId="LiveId" clId="{8D33D7EC-A967-4AB3-AAF0-4CE0DB2B58E8}" dt="2020-05-20T05:36:38.855" v="16" actId="478"/>
          <ac:spMkLst>
            <pc:docMk/>
            <pc:sldMk cId="2576007270" sldId="262"/>
            <ac:spMk id="12" creationId="{FB341F39-CCFB-49D9-BD64-E3DD53A57B94}"/>
          </ac:spMkLst>
        </pc:spChg>
        <pc:graphicFrameChg chg="mod">
          <ac:chgData name="Anand Boreda" userId="1ed2a0c065c5cd79" providerId="LiveId" clId="{8D33D7EC-A967-4AB3-AAF0-4CE0DB2B58E8}" dt="2020-05-20T05:42:19.093" v="74" actId="1076"/>
          <ac:graphicFrameMkLst>
            <pc:docMk/>
            <pc:sldMk cId="2576007270" sldId="262"/>
            <ac:graphicFrameMk id="8" creationId="{41821447-4BC1-44B5-91C0-D23D9D50CA4F}"/>
          </ac:graphicFrameMkLst>
        </pc:graphicFrameChg>
        <pc:graphicFrameChg chg="mod">
          <ac:chgData name="Anand Boreda" userId="1ed2a0c065c5cd79" providerId="LiveId" clId="{8D33D7EC-A967-4AB3-AAF0-4CE0DB2B58E8}" dt="2020-05-20T05:42:15.581" v="73" actId="1076"/>
          <ac:graphicFrameMkLst>
            <pc:docMk/>
            <pc:sldMk cId="2576007270" sldId="262"/>
            <ac:graphicFrameMk id="13" creationId="{0765CD37-7C24-4CB7-AFFE-25443F7F8970}"/>
          </ac:graphicFrameMkLst>
        </pc:graphicFrameChg>
      </pc:sldChg>
      <pc:sldChg chg="modSp mod">
        <pc:chgData name="Anand Boreda" userId="1ed2a0c065c5cd79" providerId="LiveId" clId="{8D33D7EC-A967-4AB3-AAF0-4CE0DB2B58E8}" dt="2020-05-20T08:24:32.259" v="1004" actId="1076"/>
        <pc:sldMkLst>
          <pc:docMk/>
          <pc:sldMk cId="4105047600" sldId="263"/>
        </pc:sldMkLst>
        <pc:spChg chg="mod">
          <ac:chgData name="Anand Boreda" userId="1ed2a0c065c5cd79" providerId="LiveId" clId="{8D33D7EC-A967-4AB3-AAF0-4CE0DB2B58E8}" dt="2020-05-20T08:24:32.259" v="1004" actId="1076"/>
          <ac:spMkLst>
            <pc:docMk/>
            <pc:sldMk cId="4105047600" sldId="263"/>
            <ac:spMk id="2" creationId="{5FED6429-0166-471D-A18B-41A4B80FD604}"/>
          </ac:spMkLst>
        </pc:spChg>
      </pc:sldChg>
      <pc:sldChg chg="modSp mod">
        <pc:chgData name="Anand Boreda" userId="1ed2a0c065c5cd79" providerId="LiveId" clId="{8D33D7EC-A967-4AB3-AAF0-4CE0DB2B58E8}" dt="2020-05-20T08:24:28.011" v="1003" actId="1076"/>
        <pc:sldMkLst>
          <pc:docMk/>
          <pc:sldMk cId="1895938650" sldId="264"/>
        </pc:sldMkLst>
        <pc:spChg chg="mod">
          <ac:chgData name="Anand Boreda" userId="1ed2a0c065c5cd79" providerId="LiveId" clId="{8D33D7EC-A967-4AB3-AAF0-4CE0DB2B58E8}" dt="2020-05-20T08:24:28.011" v="1003" actId="1076"/>
          <ac:spMkLst>
            <pc:docMk/>
            <pc:sldMk cId="1895938650" sldId="264"/>
            <ac:spMk id="2" creationId="{5FED6429-0166-471D-A18B-41A4B80FD604}"/>
          </ac:spMkLst>
        </pc:spChg>
      </pc:sldChg>
      <pc:sldChg chg="add del ord">
        <pc:chgData name="Anand Boreda" userId="1ed2a0c065c5cd79" providerId="LiveId" clId="{8D33D7EC-A967-4AB3-AAF0-4CE0DB2B58E8}" dt="2020-05-20T06:00:43.611" v="96" actId="2696"/>
        <pc:sldMkLst>
          <pc:docMk/>
          <pc:sldMk cId="1489776787" sldId="265"/>
        </pc:sldMkLst>
      </pc:sldChg>
      <pc:sldChg chg="delSp modSp add mod">
        <pc:chgData name="Anand Boreda" userId="1ed2a0c065c5cd79" providerId="LiveId" clId="{8D33D7EC-A967-4AB3-AAF0-4CE0DB2B58E8}" dt="2020-05-20T06:26:08.339" v="240" actId="14861"/>
        <pc:sldMkLst>
          <pc:docMk/>
          <pc:sldMk cId="1195269837" sldId="266"/>
        </pc:sldMkLst>
        <pc:spChg chg="mod">
          <ac:chgData name="Anand Boreda" userId="1ed2a0c065c5cd79" providerId="LiveId" clId="{8D33D7EC-A967-4AB3-AAF0-4CE0DB2B58E8}" dt="2020-05-20T06:09:40.619" v="196" actId="20577"/>
          <ac:spMkLst>
            <pc:docMk/>
            <pc:sldMk cId="1195269837" sldId="266"/>
            <ac:spMk id="2" creationId="{7B7324D2-4973-4A53-8D8A-F29FC28A3A8F}"/>
          </ac:spMkLst>
        </pc:spChg>
        <pc:spChg chg="del">
          <ac:chgData name="Anand Boreda" userId="1ed2a0c065c5cd79" providerId="LiveId" clId="{8D33D7EC-A967-4AB3-AAF0-4CE0DB2B58E8}" dt="2020-05-20T06:09:36.047" v="191" actId="478"/>
          <ac:spMkLst>
            <pc:docMk/>
            <pc:sldMk cId="1195269837" sldId="266"/>
            <ac:spMk id="3" creationId="{819DEAB8-B0BF-4BDB-A429-6877F82DB0A7}"/>
          </ac:spMkLst>
        </pc:spChg>
        <pc:spChg chg="mod">
          <ac:chgData name="Anand Boreda" userId="1ed2a0c065c5cd79" providerId="LiveId" clId="{8D33D7EC-A967-4AB3-AAF0-4CE0DB2B58E8}" dt="2020-05-20T06:26:08.339" v="240" actId="14861"/>
          <ac:spMkLst>
            <pc:docMk/>
            <pc:sldMk cId="1195269837" sldId="266"/>
            <ac:spMk id="5" creationId="{08C0F4AD-E71B-4E40-AA6A-BD3FE383605F}"/>
          </ac:spMkLst>
        </pc:spChg>
        <pc:spChg chg="mod">
          <ac:chgData name="Anand Boreda" userId="1ed2a0c065c5cd79" providerId="LiveId" clId="{8D33D7EC-A967-4AB3-AAF0-4CE0DB2B58E8}" dt="2020-05-20T06:09:31.320" v="190"/>
          <ac:spMkLst>
            <pc:docMk/>
            <pc:sldMk cId="1195269837" sldId="266"/>
            <ac:spMk id="6" creationId="{07861E66-84B5-427C-A061-F8BB17A237ED}"/>
          </ac:spMkLst>
        </pc:spChg>
        <pc:graphicFrameChg chg="del">
          <ac:chgData name="Anand Boreda" userId="1ed2a0c065c5cd79" providerId="LiveId" clId="{8D33D7EC-A967-4AB3-AAF0-4CE0DB2B58E8}" dt="2020-05-20T06:09:36.806" v="192" actId="478"/>
          <ac:graphicFrameMkLst>
            <pc:docMk/>
            <pc:sldMk cId="1195269837" sldId="266"/>
            <ac:graphicFrameMk id="13" creationId="{0765CD37-7C24-4CB7-AFFE-25443F7F8970}"/>
          </ac:graphicFrameMkLst>
        </pc:graphicFrameChg>
      </pc:sldChg>
      <pc:sldChg chg="addSp delSp modSp add mod">
        <pc:chgData name="Anand Boreda" userId="1ed2a0c065c5cd79" providerId="LiveId" clId="{8D33D7EC-A967-4AB3-AAF0-4CE0DB2B58E8}" dt="2020-05-20T08:22:53.595" v="981" actId="1076"/>
        <pc:sldMkLst>
          <pc:docMk/>
          <pc:sldMk cId="4212539922" sldId="267"/>
        </pc:sldMkLst>
        <pc:spChg chg="add del">
          <ac:chgData name="Anand Boreda" userId="1ed2a0c065c5cd79" providerId="LiveId" clId="{8D33D7EC-A967-4AB3-AAF0-4CE0DB2B58E8}" dt="2020-05-20T06:01:52.795" v="123" actId="478"/>
          <ac:spMkLst>
            <pc:docMk/>
            <pc:sldMk cId="4212539922" sldId="267"/>
            <ac:spMk id="2" creationId="{7B7324D2-4973-4A53-8D8A-F29FC28A3A8F}"/>
          </ac:spMkLst>
        </pc:spChg>
        <pc:spChg chg="add del">
          <ac:chgData name="Anand Boreda" userId="1ed2a0c065c5cd79" providerId="LiveId" clId="{8D33D7EC-A967-4AB3-AAF0-4CE0DB2B58E8}" dt="2020-05-20T06:01:55.795" v="124" actId="478"/>
          <ac:spMkLst>
            <pc:docMk/>
            <pc:sldMk cId="4212539922" sldId="267"/>
            <ac:spMk id="3" creationId="{819DEAB8-B0BF-4BDB-A429-6877F82DB0A7}"/>
          </ac:spMkLst>
        </pc:spChg>
        <pc:spChg chg="mod">
          <ac:chgData name="Anand Boreda" userId="1ed2a0c065c5cd79" providerId="LiveId" clId="{8D33D7EC-A967-4AB3-AAF0-4CE0DB2B58E8}" dt="2020-05-20T06:26:01.896" v="239" actId="14861"/>
          <ac:spMkLst>
            <pc:docMk/>
            <pc:sldMk cId="4212539922" sldId="267"/>
            <ac:spMk id="5" creationId="{08C0F4AD-E71B-4E40-AA6A-BD3FE383605F}"/>
          </ac:spMkLst>
        </pc:spChg>
        <pc:spChg chg="del mod">
          <ac:chgData name="Anand Boreda" userId="1ed2a0c065c5cd79" providerId="LiveId" clId="{8D33D7EC-A967-4AB3-AAF0-4CE0DB2B58E8}" dt="2020-05-20T06:02:24.245" v="137" actId="478"/>
          <ac:spMkLst>
            <pc:docMk/>
            <pc:sldMk cId="4212539922" sldId="267"/>
            <ac:spMk id="6" creationId="{07861E66-84B5-427C-A061-F8BB17A237ED}"/>
          </ac:spMkLst>
        </pc:spChg>
        <pc:spChg chg="add mod">
          <ac:chgData name="Anand Boreda" userId="1ed2a0c065c5cd79" providerId="LiveId" clId="{8D33D7EC-A967-4AB3-AAF0-4CE0DB2B58E8}" dt="2020-05-20T08:21:38.143" v="961" actId="20577"/>
          <ac:spMkLst>
            <pc:docMk/>
            <pc:sldMk cId="4212539922" sldId="267"/>
            <ac:spMk id="9" creationId="{20616969-BA41-4D8B-A755-FB10A82B41D5}"/>
          </ac:spMkLst>
        </pc:spChg>
        <pc:graphicFrameChg chg="add mod">
          <ac:chgData name="Anand Boreda" userId="1ed2a0c065c5cd79" providerId="LiveId" clId="{8D33D7EC-A967-4AB3-AAF0-4CE0DB2B58E8}" dt="2020-05-20T08:22:17.748" v="971" actId="1076"/>
          <ac:graphicFrameMkLst>
            <pc:docMk/>
            <pc:sldMk cId="4212539922" sldId="267"/>
            <ac:graphicFrameMk id="4" creationId="{4A6BEAB2-FBAA-4F89-BE71-6075667F53DB}"/>
          </ac:graphicFrameMkLst>
        </pc:graphicFrameChg>
        <pc:graphicFrameChg chg="add del mod">
          <ac:chgData name="Anand Boreda" userId="1ed2a0c065c5cd79" providerId="LiveId" clId="{8D33D7EC-A967-4AB3-AAF0-4CE0DB2B58E8}" dt="2020-05-20T08:22:10.340" v="970" actId="478"/>
          <ac:graphicFrameMkLst>
            <pc:docMk/>
            <pc:sldMk cId="4212539922" sldId="267"/>
            <ac:graphicFrameMk id="6" creationId="{417CD567-086B-4213-AEF8-4357FEF07ED0}"/>
          </ac:graphicFrameMkLst>
        </pc:graphicFrameChg>
        <pc:graphicFrameChg chg="add del mod">
          <ac:chgData name="Anand Boreda" userId="1ed2a0c065c5cd79" providerId="LiveId" clId="{8D33D7EC-A967-4AB3-AAF0-4CE0DB2B58E8}" dt="2020-05-20T08:22:09.727" v="969" actId="478"/>
          <ac:graphicFrameMkLst>
            <pc:docMk/>
            <pc:sldMk cId="4212539922" sldId="267"/>
            <ac:graphicFrameMk id="7" creationId="{6CB94518-87CC-40E8-9F95-8676F180A6B5}"/>
          </ac:graphicFrameMkLst>
        </pc:graphicFrameChg>
        <pc:graphicFrameChg chg="add del">
          <ac:chgData name="Anand Boreda" userId="1ed2a0c065c5cd79" providerId="LiveId" clId="{8D33D7EC-A967-4AB3-AAF0-4CE0DB2B58E8}" dt="2020-05-20T06:03:46.935" v="153" actId="478"/>
          <ac:graphicFrameMkLst>
            <pc:docMk/>
            <pc:sldMk cId="4212539922" sldId="267"/>
            <ac:graphicFrameMk id="7" creationId="{9268976E-2783-4734-A3BE-54D06692A64A}"/>
          </ac:graphicFrameMkLst>
        </pc:graphicFrameChg>
        <pc:graphicFrameChg chg="add del mod">
          <ac:chgData name="Anand Boreda" userId="1ed2a0c065c5cd79" providerId="LiveId" clId="{8D33D7EC-A967-4AB3-AAF0-4CE0DB2B58E8}" dt="2020-05-20T08:22:09.160" v="968" actId="478"/>
          <ac:graphicFrameMkLst>
            <pc:docMk/>
            <pc:sldMk cId="4212539922" sldId="267"/>
            <ac:graphicFrameMk id="8" creationId="{3B4CF6EB-2BD6-4891-8114-F6C2624DF900}"/>
          </ac:graphicFrameMkLst>
        </pc:graphicFrameChg>
        <pc:graphicFrameChg chg="add del">
          <ac:chgData name="Anand Boreda" userId="1ed2a0c065c5cd79" providerId="LiveId" clId="{8D33D7EC-A967-4AB3-AAF0-4CE0DB2B58E8}" dt="2020-05-20T06:02:02.480" v="126" actId="478"/>
          <ac:graphicFrameMkLst>
            <pc:docMk/>
            <pc:sldMk cId="4212539922" sldId="267"/>
            <ac:graphicFrameMk id="8" creationId="{41821447-4BC1-44B5-91C0-D23D9D50CA4F}"/>
          </ac:graphicFrameMkLst>
        </pc:graphicFrameChg>
        <pc:graphicFrameChg chg="add del mod">
          <ac:chgData name="Anand Boreda" userId="1ed2a0c065c5cd79" providerId="LiveId" clId="{8D33D7EC-A967-4AB3-AAF0-4CE0DB2B58E8}" dt="2020-05-20T08:22:08.507" v="967" actId="478"/>
          <ac:graphicFrameMkLst>
            <pc:docMk/>
            <pc:sldMk cId="4212539922" sldId="267"/>
            <ac:graphicFrameMk id="10" creationId="{52DCF21E-C7C9-490F-98DE-86A52AB3F98A}"/>
          </ac:graphicFrameMkLst>
        </pc:graphicFrameChg>
        <pc:graphicFrameChg chg="add del mod">
          <ac:chgData name="Anand Boreda" userId="1ed2a0c065c5cd79" providerId="LiveId" clId="{8D33D7EC-A967-4AB3-AAF0-4CE0DB2B58E8}" dt="2020-05-20T08:22:07.749" v="966" actId="478"/>
          <ac:graphicFrameMkLst>
            <pc:docMk/>
            <pc:sldMk cId="4212539922" sldId="267"/>
            <ac:graphicFrameMk id="11" creationId="{83CB8BCA-61DD-4CD9-94D2-387B1C6C8F7E}"/>
          </ac:graphicFrameMkLst>
        </pc:graphicFrameChg>
        <pc:graphicFrameChg chg="add mod">
          <ac:chgData name="Anand Boreda" userId="1ed2a0c065c5cd79" providerId="LiveId" clId="{8D33D7EC-A967-4AB3-AAF0-4CE0DB2B58E8}" dt="2020-05-20T08:22:28.419" v="973" actId="1076"/>
          <ac:graphicFrameMkLst>
            <pc:docMk/>
            <pc:sldMk cId="4212539922" sldId="267"/>
            <ac:graphicFrameMk id="12" creationId="{CF44C8DF-17B1-42C8-B05C-5DE076883144}"/>
          </ac:graphicFrameMkLst>
        </pc:graphicFrameChg>
        <pc:graphicFrameChg chg="add del">
          <ac:chgData name="Anand Boreda" userId="1ed2a0c065c5cd79" providerId="LiveId" clId="{8D33D7EC-A967-4AB3-AAF0-4CE0DB2B58E8}" dt="2020-05-20T06:02:03.355" v="127" actId="478"/>
          <ac:graphicFrameMkLst>
            <pc:docMk/>
            <pc:sldMk cId="4212539922" sldId="267"/>
            <ac:graphicFrameMk id="13" creationId="{0765CD37-7C24-4CB7-AFFE-25443F7F8970}"/>
          </ac:graphicFrameMkLst>
        </pc:graphicFrameChg>
        <pc:graphicFrameChg chg="add mod">
          <ac:chgData name="Anand Boreda" userId="1ed2a0c065c5cd79" providerId="LiveId" clId="{8D33D7EC-A967-4AB3-AAF0-4CE0DB2B58E8}" dt="2020-05-20T08:22:53.595" v="981" actId="1076"/>
          <ac:graphicFrameMkLst>
            <pc:docMk/>
            <pc:sldMk cId="4212539922" sldId="267"/>
            <ac:graphicFrameMk id="13" creationId="{814771D1-E8E3-47D8-96C8-701FDC303EAA}"/>
          </ac:graphicFrameMkLst>
        </pc:graphicFrameChg>
        <pc:graphicFrameChg chg="add mod">
          <ac:chgData name="Anand Boreda" userId="1ed2a0c065c5cd79" providerId="LiveId" clId="{8D33D7EC-A967-4AB3-AAF0-4CE0DB2B58E8}" dt="2020-05-20T08:22:46.838" v="980" actId="1076"/>
          <ac:graphicFrameMkLst>
            <pc:docMk/>
            <pc:sldMk cId="4212539922" sldId="267"/>
            <ac:graphicFrameMk id="14" creationId="{1C179F1B-7A3C-4C43-9F2C-082423296B77}"/>
          </ac:graphicFrameMkLst>
        </pc:graphicFrameChg>
        <pc:graphicFrameChg chg="add mod">
          <ac:chgData name="Anand Boreda" userId="1ed2a0c065c5cd79" providerId="LiveId" clId="{8D33D7EC-A967-4AB3-AAF0-4CE0DB2B58E8}" dt="2020-05-20T08:22:41.443" v="979" actId="1076"/>
          <ac:graphicFrameMkLst>
            <pc:docMk/>
            <pc:sldMk cId="4212539922" sldId="267"/>
            <ac:graphicFrameMk id="15" creationId="{1F425D94-C09E-4920-A134-016DED6DE21C}"/>
          </ac:graphicFrameMkLst>
        </pc:graphicFrameChg>
        <pc:graphicFrameChg chg="add mod">
          <ac:chgData name="Anand Boreda" userId="1ed2a0c065c5cd79" providerId="LiveId" clId="{8D33D7EC-A967-4AB3-AAF0-4CE0DB2B58E8}" dt="2020-05-20T08:22:37.597" v="978" actId="1076"/>
          <ac:graphicFrameMkLst>
            <pc:docMk/>
            <pc:sldMk cId="4212539922" sldId="267"/>
            <ac:graphicFrameMk id="16" creationId="{A25A2B7D-604E-423C-B855-1A3EEE3A49F1}"/>
          </ac:graphicFrameMkLst>
        </pc:graphicFrameChg>
        <pc:picChg chg="add del mod">
          <ac:chgData name="Anand Boreda" userId="1ed2a0c065c5cd79" providerId="LiveId" clId="{8D33D7EC-A967-4AB3-AAF0-4CE0DB2B58E8}" dt="2020-05-20T06:04:27.427" v="170" actId="478"/>
          <ac:picMkLst>
            <pc:docMk/>
            <pc:sldMk cId="4212539922" sldId="267"/>
            <ac:picMk id="4" creationId="{22C8404F-C83D-49AF-9889-65BB766DBBC3}"/>
          </ac:picMkLst>
        </pc:picChg>
      </pc:sldChg>
      <pc:sldChg chg="addSp delSp modSp add mod">
        <pc:chgData name="Anand Boreda" userId="1ed2a0c065c5cd79" providerId="LiveId" clId="{8D33D7EC-A967-4AB3-AAF0-4CE0DB2B58E8}" dt="2020-05-20T08:24:08.316" v="1001" actId="1076"/>
        <pc:sldMkLst>
          <pc:docMk/>
          <pc:sldMk cId="2377428067" sldId="268"/>
        </pc:sldMkLst>
        <pc:spChg chg="add mod">
          <ac:chgData name="Anand Boreda" userId="1ed2a0c065c5cd79" providerId="LiveId" clId="{8D33D7EC-A967-4AB3-AAF0-4CE0DB2B58E8}" dt="2020-05-20T08:23:14.126" v="987" actId="20577"/>
          <ac:spMkLst>
            <pc:docMk/>
            <pc:sldMk cId="2377428067" sldId="268"/>
            <ac:spMk id="2" creationId="{9AC7CDF7-A49F-43C7-947F-CF1C3A6829C4}"/>
          </ac:spMkLst>
        </pc:spChg>
        <pc:spChg chg="mod">
          <ac:chgData name="Anand Boreda" userId="1ed2a0c065c5cd79" providerId="LiveId" clId="{8D33D7EC-A967-4AB3-AAF0-4CE0DB2B58E8}" dt="2020-05-20T06:25:52.907" v="238" actId="14861"/>
          <ac:spMkLst>
            <pc:docMk/>
            <pc:sldMk cId="2377428067" sldId="268"/>
            <ac:spMk id="5" creationId="{08C0F4AD-E71B-4E40-AA6A-BD3FE383605F}"/>
          </ac:spMkLst>
        </pc:spChg>
        <pc:graphicFrameChg chg="add mod">
          <ac:chgData name="Anand Boreda" userId="1ed2a0c065c5cd79" providerId="LiveId" clId="{8D33D7EC-A967-4AB3-AAF0-4CE0DB2B58E8}" dt="2020-05-20T08:23:21.107" v="989" actId="1076"/>
          <ac:graphicFrameMkLst>
            <pc:docMk/>
            <pc:sldMk cId="2377428067" sldId="268"/>
            <ac:graphicFrameMk id="4" creationId="{64596149-7223-44D4-9583-6EE5E4F53D01}"/>
          </ac:graphicFrameMkLst>
        </pc:graphicFrameChg>
        <pc:graphicFrameChg chg="add mod">
          <ac:chgData name="Anand Boreda" userId="1ed2a0c065c5cd79" providerId="LiveId" clId="{8D33D7EC-A967-4AB3-AAF0-4CE0DB2B58E8}" dt="2020-05-20T08:24:02.588" v="1000" actId="1076"/>
          <ac:graphicFrameMkLst>
            <pc:docMk/>
            <pc:sldMk cId="2377428067" sldId="268"/>
            <ac:graphicFrameMk id="6" creationId="{A5A784C3-DA47-4309-8D2D-278F3DBF0A7C}"/>
          </ac:graphicFrameMkLst>
        </pc:graphicFrameChg>
        <pc:graphicFrameChg chg="add mod">
          <ac:chgData name="Anand Boreda" userId="1ed2a0c065c5cd79" providerId="LiveId" clId="{8D33D7EC-A967-4AB3-AAF0-4CE0DB2B58E8}" dt="2020-05-20T08:24:08.316" v="1001" actId="1076"/>
          <ac:graphicFrameMkLst>
            <pc:docMk/>
            <pc:sldMk cId="2377428067" sldId="268"/>
            <ac:graphicFrameMk id="7" creationId="{40DDB1D4-4984-4341-8CC2-5C0D0BAD4D3F}"/>
          </ac:graphicFrameMkLst>
        </pc:graphicFrameChg>
        <pc:graphicFrameChg chg="del">
          <ac:chgData name="Anand Boreda" userId="1ed2a0c065c5cd79" providerId="LiveId" clId="{8D33D7EC-A967-4AB3-AAF0-4CE0DB2B58E8}" dt="2020-05-20T06:03:44.863" v="152" actId="478"/>
          <ac:graphicFrameMkLst>
            <pc:docMk/>
            <pc:sldMk cId="2377428067" sldId="268"/>
            <ac:graphicFrameMk id="7" creationId="{9268976E-2783-4734-A3BE-54D06692A64A}"/>
          </ac:graphicFrameMkLst>
        </pc:graphicFrameChg>
        <pc:graphicFrameChg chg="add mod">
          <ac:chgData name="Anand Boreda" userId="1ed2a0c065c5cd79" providerId="LiveId" clId="{8D33D7EC-A967-4AB3-AAF0-4CE0DB2B58E8}" dt="2020-05-20T08:23:55.003" v="998" actId="1076"/>
          <ac:graphicFrameMkLst>
            <pc:docMk/>
            <pc:sldMk cId="2377428067" sldId="268"/>
            <ac:graphicFrameMk id="8" creationId="{C2360F97-4CC6-4173-ACFC-55E1C9B89EB2}"/>
          </ac:graphicFrameMkLst>
        </pc:graphicFrameChg>
        <pc:graphicFrameChg chg="add mod">
          <ac:chgData name="Anand Boreda" userId="1ed2a0c065c5cd79" providerId="LiveId" clId="{8D33D7EC-A967-4AB3-AAF0-4CE0DB2B58E8}" dt="2020-05-20T08:23:33.084" v="994" actId="1076"/>
          <ac:graphicFrameMkLst>
            <pc:docMk/>
            <pc:sldMk cId="2377428067" sldId="268"/>
            <ac:graphicFrameMk id="9" creationId="{0840AB1A-9BEF-47DD-8E12-8B51A8E289B5}"/>
          </ac:graphicFrameMkLst>
        </pc:graphicFrameChg>
        <pc:picChg chg="del">
          <ac:chgData name="Anand Boreda" userId="1ed2a0c065c5cd79" providerId="LiveId" clId="{8D33D7EC-A967-4AB3-AAF0-4CE0DB2B58E8}" dt="2020-05-20T06:03:58.723" v="162" actId="478"/>
          <ac:picMkLst>
            <pc:docMk/>
            <pc:sldMk cId="2377428067" sldId="268"/>
            <ac:picMk id="4" creationId="{22C8404F-C83D-49AF-9889-65BB766DBBC3}"/>
          </ac:picMkLst>
        </pc:picChg>
      </pc:sldChg>
      <pc:sldChg chg="modSp add mod">
        <pc:chgData name="Anand Boreda" userId="1ed2a0c065c5cd79" providerId="LiveId" clId="{8D33D7EC-A967-4AB3-AAF0-4CE0DB2B58E8}" dt="2020-05-20T08:24:23.099" v="1002" actId="1076"/>
        <pc:sldMkLst>
          <pc:docMk/>
          <pc:sldMk cId="1095952780" sldId="269"/>
        </pc:sldMkLst>
        <pc:spChg chg="mod">
          <ac:chgData name="Anand Boreda" userId="1ed2a0c065c5cd79" providerId="LiveId" clId="{8D33D7EC-A967-4AB3-AAF0-4CE0DB2B58E8}" dt="2020-05-20T08:24:23.099" v="1002" actId="1076"/>
          <ac:spMkLst>
            <pc:docMk/>
            <pc:sldMk cId="1095952780" sldId="269"/>
            <ac:spMk id="2" creationId="{5FED6429-0166-471D-A18B-41A4B80FD604}"/>
          </ac:spMkLst>
        </pc:spChg>
      </pc:sldChg>
      <pc:sldChg chg="addSp delSp modSp new del mod">
        <pc:chgData name="Anand Boreda" userId="1ed2a0c065c5cd79" providerId="LiveId" clId="{8D33D7EC-A967-4AB3-AAF0-4CE0DB2B58E8}" dt="2020-05-20T06:25:24.765" v="229" actId="47"/>
        <pc:sldMkLst>
          <pc:docMk/>
          <pc:sldMk cId="2729217216" sldId="270"/>
        </pc:sldMkLst>
        <pc:picChg chg="add del mod">
          <ac:chgData name="Anand Boreda" userId="1ed2a0c065c5cd79" providerId="LiveId" clId="{8D33D7EC-A967-4AB3-AAF0-4CE0DB2B58E8}" dt="2020-05-20T06:25:21.637" v="227" actId="21"/>
          <ac:picMkLst>
            <pc:docMk/>
            <pc:sldMk cId="2729217216" sldId="270"/>
            <ac:picMk id="2" creationId="{6D3847DA-6469-4186-BFCD-6C65373336F2}"/>
          </ac:picMkLst>
        </pc:picChg>
        <pc:picChg chg="add del mod">
          <ac:chgData name="Anand Boreda" userId="1ed2a0c065c5cd79" providerId="LiveId" clId="{8D33D7EC-A967-4AB3-AAF0-4CE0DB2B58E8}" dt="2020-05-20T06:25:22.700" v="228" actId="21"/>
          <ac:picMkLst>
            <pc:docMk/>
            <pc:sldMk cId="2729217216" sldId="270"/>
            <ac:picMk id="3" creationId="{0C1D069B-776A-46E4-85BA-555CCEECE672}"/>
          </ac:picMkLst>
        </pc:picChg>
      </pc:sldChg>
      <pc:sldChg chg="addSp delSp modSp new mod">
        <pc:chgData name="Anand Boreda" userId="1ed2a0c065c5cd79" providerId="LiveId" clId="{8D33D7EC-A967-4AB3-AAF0-4CE0DB2B58E8}" dt="2020-05-20T10:28:21.029" v="1779" actId="339"/>
        <pc:sldMkLst>
          <pc:docMk/>
          <pc:sldMk cId="2046441135" sldId="271"/>
        </pc:sldMkLst>
        <pc:spChg chg="add del mod">
          <ac:chgData name="Anand Boreda" userId="1ed2a0c065c5cd79" providerId="LiveId" clId="{8D33D7EC-A967-4AB3-AAF0-4CE0DB2B58E8}" dt="2020-05-20T09:22:43.850" v="1486" actId="478"/>
          <ac:spMkLst>
            <pc:docMk/>
            <pc:sldMk cId="2046441135" sldId="271"/>
            <ac:spMk id="2" creationId="{1C23F075-7098-4183-8E89-BB927EA6478E}"/>
          </ac:spMkLst>
        </pc:spChg>
        <pc:spChg chg="del">
          <ac:chgData name="Anand Boreda" userId="1ed2a0c065c5cd79" providerId="LiveId" clId="{8D33D7EC-A967-4AB3-AAF0-4CE0DB2B58E8}" dt="2020-05-20T06:25:39.432" v="237" actId="478"/>
          <ac:spMkLst>
            <pc:docMk/>
            <pc:sldMk cId="2046441135" sldId="271"/>
            <ac:spMk id="2" creationId="{83A0AD61-B158-4F65-A317-67DF51F4187D}"/>
          </ac:spMkLst>
        </pc:spChg>
        <pc:spChg chg="add mod">
          <ac:chgData name="Anand Boreda" userId="1ed2a0c065c5cd79" providerId="LiveId" clId="{8D33D7EC-A967-4AB3-AAF0-4CE0DB2B58E8}" dt="2020-05-20T09:28:33.935" v="1564" actId="1076"/>
          <ac:spMkLst>
            <pc:docMk/>
            <pc:sldMk cId="2046441135" sldId="271"/>
            <ac:spMk id="4" creationId="{18A3CFB5-0F27-4055-9819-3EE8F212FA64}"/>
          </ac:spMkLst>
        </pc:spChg>
        <pc:spChg chg="add mod">
          <ac:chgData name="Anand Boreda" userId="1ed2a0c065c5cd79" providerId="LiveId" clId="{8D33D7EC-A967-4AB3-AAF0-4CE0DB2B58E8}" dt="2020-05-20T09:26:43.398" v="1529" actId="1076"/>
          <ac:spMkLst>
            <pc:docMk/>
            <pc:sldMk cId="2046441135" sldId="271"/>
            <ac:spMk id="6" creationId="{9102988A-825A-4CF0-888C-E26035C3E46F}"/>
          </ac:spMkLst>
        </pc:spChg>
        <pc:spChg chg="add mod">
          <ac:chgData name="Anand Boreda" userId="1ed2a0c065c5cd79" providerId="LiveId" clId="{8D33D7EC-A967-4AB3-AAF0-4CE0DB2B58E8}" dt="2020-05-20T09:28:38.473" v="1565" actId="1076"/>
          <ac:spMkLst>
            <pc:docMk/>
            <pc:sldMk cId="2046441135" sldId="271"/>
            <ac:spMk id="7" creationId="{F1A60641-0A38-4C60-A381-632CED35C682}"/>
          </ac:spMkLst>
        </pc:spChg>
        <pc:picChg chg="add del mod">
          <ac:chgData name="Anand Boreda" userId="1ed2a0c065c5cd79" providerId="LiveId" clId="{8D33D7EC-A967-4AB3-AAF0-4CE0DB2B58E8}" dt="2020-05-20T09:26:47.049" v="1531" actId="478"/>
          <ac:picMkLst>
            <pc:docMk/>
            <pc:sldMk cId="2046441135" sldId="271"/>
            <ac:picMk id="3" creationId="{D2A3E305-2322-4DE8-824F-809DEA09B514}"/>
          </ac:picMkLst>
        </pc:picChg>
        <pc:picChg chg="add del mod">
          <ac:chgData name="Anand Boreda" userId="1ed2a0c065c5cd79" providerId="LiveId" clId="{8D33D7EC-A967-4AB3-AAF0-4CE0DB2B58E8}" dt="2020-05-20T06:25:30.368" v="233" actId="478"/>
          <ac:picMkLst>
            <pc:docMk/>
            <pc:sldMk cId="2046441135" sldId="271"/>
            <ac:picMk id="4" creationId="{3EF04EDD-7AD6-4EEF-A133-033C38E40D25}"/>
          </ac:picMkLst>
        </pc:picChg>
        <pc:picChg chg="add del mod">
          <ac:chgData name="Anand Boreda" userId="1ed2a0c065c5cd79" providerId="LiveId" clId="{8D33D7EC-A967-4AB3-AAF0-4CE0DB2B58E8}" dt="2020-05-20T09:26:46.645" v="1530" actId="478"/>
          <ac:picMkLst>
            <pc:docMk/>
            <pc:sldMk cId="2046441135" sldId="271"/>
            <ac:picMk id="5" creationId="{B84DC519-6F15-40F8-9569-2A9898B7E9DC}"/>
          </ac:picMkLst>
        </pc:picChg>
        <pc:picChg chg="add mod">
          <ac:chgData name="Anand Boreda" userId="1ed2a0c065c5cd79" providerId="LiveId" clId="{8D33D7EC-A967-4AB3-AAF0-4CE0DB2B58E8}" dt="2020-05-20T10:28:17.750" v="1778" actId="339"/>
          <ac:picMkLst>
            <pc:docMk/>
            <pc:sldMk cId="2046441135" sldId="271"/>
            <ac:picMk id="8" creationId="{09F4A622-ADE4-4CDF-A8F3-EB2239B52EBF}"/>
          </ac:picMkLst>
        </pc:picChg>
        <pc:picChg chg="add mod">
          <ac:chgData name="Anand Boreda" userId="1ed2a0c065c5cd79" providerId="LiveId" clId="{8D33D7EC-A967-4AB3-AAF0-4CE0DB2B58E8}" dt="2020-05-20T10:28:21.029" v="1779" actId="339"/>
          <ac:picMkLst>
            <pc:docMk/>
            <pc:sldMk cId="2046441135" sldId="271"/>
            <ac:picMk id="9" creationId="{60DD61CB-D71F-4768-9744-340E4E36A58F}"/>
          </ac:picMkLst>
        </pc:picChg>
      </pc:sldChg>
      <pc:sldChg chg="addSp delSp modSp add mod">
        <pc:chgData name="Anand Boreda" userId="1ed2a0c065c5cd79" providerId="LiveId" clId="{8D33D7EC-A967-4AB3-AAF0-4CE0DB2B58E8}" dt="2020-05-20T08:16:49.120" v="894" actId="1076"/>
        <pc:sldMkLst>
          <pc:docMk/>
          <pc:sldMk cId="4203692436" sldId="272"/>
        </pc:sldMkLst>
        <pc:spChg chg="mod">
          <ac:chgData name="Anand Boreda" userId="1ed2a0c065c5cd79" providerId="LiveId" clId="{8D33D7EC-A967-4AB3-AAF0-4CE0DB2B58E8}" dt="2020-05-20T06:29:57.577" v="293" actId="20577"/>
          <ac:spMkLst>
            <pc:docMk/>
            <pc:sldMk cId="4203692436" sldId="272"/>
            <ac:spMk id="6" creationId="{9102988A-825A-4CF0-888C-E26035C3E46F}"/>
          </ac:spMkLst>
        </pc:spChg>
        <pc:picChg chg="del">
          <ac:chgData name="Anand Boreda" userId="1ed2a0c065c5cd79" providerId="LiveId" clId="{8D33D7EC-A967-4AB3-AAF0-4CE0DB2B58E8}" dt="2020-05-20T06:29:23.167" v="268" actId="478"/>
          <ac:picMkLst>
            <pc:docMk/>
            <pc:sldMk cId="4203692436" sldId="272"/>
            <ac:picMk id="3" creationId="{D2A3E305-2322-4DE8-824F-809DEA09B514}"/>
          </ac:picMkLst>
        </pc:picChg>
        <pc:picChg chg="del">
          <ac:chgData name="Anand Boreda" userId="1ed2a0c065c5cd79" providerId="LiveId" clId="{8D33D7EC-A967-4AB3-AAF0-4CE0DB2B58E8}" dt="2020-05-20T06:29:22.740" v="267" actId="478"/>
          <ac:picMkLst>
            <pc:docMk/>
            <pc:sldMk cId="4203692436" sldId="272"/>
            <ac:picMk id="5" creationId="{B84DC519-6F15-40F8-9569-2A9898B7E9DC}"/>
          </ac:picMkLst>
        </pc:picChg>
        <pc:picChg chg="add mod">
          <ac:chgData name="Anand Boreda" userId="1ed2a0c065c5cd79" providerId="LiveId" clId="{8D33D7EC-A967-4AB3-AAF0-4CE0DB2B58E8}" dt="2020-05-20T08:16:49.120" v="894" actId="1076"/>
          <ac:picMkLst>
            <pc:docMk/>
            <pc:sldMk cId="4203692436" sldId="272"/>
            <ac:picMk id="7" creationId="{2B47F1A4-F849-413D-9F26-4492C20BB13B}"/>
          </ac:picMkLst>
        </pc:picChg>
      </pc:sldChg>
      <pc:sldChg chg="new del">
        <pc:chgData name="Anand Boreda" userId="1ed2a0c065c5cd79" providerId="LiveId" clId="{8D33D7EC-A967-4AB3-AAF0-4CE0DB2B58E8}" dt="2020-05-20T06:31:27.889" v="295" actId="47"/>
        <pc:sldMkLst>
          <pc:docMk/>
          <pc:sldMk cId="525388985" sldId="273"/>
        </pc:sldMkLst>
      </pc:sldChg>
      <pc:sldChg chg="addSp delSp modSp new mod">
        <pc:chgData name="Anand Boreda" userId="1ed2a0c065c5cd79" providerId="LiveId" clId="{8D33D7EC-A967-4AB3-AAF0-4CE0DB2B58E8}" dt="2020-05-20T10:36:23.736" v="1807" actId="339"/>
        <pc:sldMkLst>
          <pc:docMk/>
          <pc:sldMk cId="3831601514" sldId="273"/>
        </pc:sldMkLst>
        <pc:spChg chg="add del mod">
          <ac:chgData name="Anand Boreda" userId="1ed2a0c065c5cd79" providerId="LiveId" clId="{8D33D7EC-A967-4AB3-AAF0-4CE0DB2B58E8}" dt="2020-05-20T06:31:59.509" v="314" actId="478"/>
          <ac:spMkLst>
            <pc:docMk/>
            <pc:sldMk cId="3831601514" sldId="273"/>
            <ac:spMk id="2" creationId="{017F094E-7266-4472-A0EE-E33F93C13914}"/>
          </ac:spMkLst>
        </pc:spChg>
        <pc:spChg chg="add mod">
          <ac:chgData name="Anand Boreda" userId="1ed2a0c065c5cd79" providerId="LiveId" clId="{8D33D7EC-A967-4AB3-AAF0-4CE0DB2B58E8}" dt="2020-05-20T06:32:24.308" v="333" actId="1076"/>
          <ac:spMkLst>
            <pc:docMk/>
            <pc:sldMk cId="3831601514" sldId="273"/>
            <ac:spMk id="3" creationId="{C38E523D-5CD7-412B-AA04-1EF8A155128F}"/>
          </ac:spMkLst>
        </pc:spChg>
        <pc:graphicFrameChg chg="add del mod">
          <ac:chgData name="Anand Boreda" userId="1ed2a0c065c5cd79" providerId="LiveId" clId="{8D33D7EC-A967-4AB3-AAF0-4CE0DB2B58E8}" dt="2020-05-20T06:33:08.234" v="339" actId="478"/>
          <ac:graphicFrameMkLst>
            <pc:docMk/>
            <pc:sldMk cId="3831601514" sldId="273"/>
            <ac:graphicFrameMk id="4" creationId="{BC7669EF-8F46-4008-B5B5-6E7981706B16}"/>
          </ac:graphicFrameMkLst>
        </pc:graphicFrameChg>
        <pc:graphicFrameChg chg="add del mod">
          <ac:chgData name="Anand Boreda" userId="1ed2a0c065c5cd79" providerId="LiveId" clId="{8D33D7EC-A967-4AB3-AAF0-4CE0DB2B58E8}" dt="2020-05-20T06:33:08.234" v="339" actId="478"/>
          <ac:graphicFrameMkLst>
            <pc:docMk/>
            <pc:sldMk cId="3831601514" sldId="273"/>
            <ac:graphicFrameMk id="5" creationId="{28F72024-BFFA-4540-8E61-6E23F48D48F3}"/>
          </ac:graphicFrameMkLst>
        </pc:graphicFrameChg>
        <pc:graphicFrameChg chg="add mod modGraphic">
          <ac:chgData name="Anand Boreda" userId="1ed2a0c065c5cd79" providerId="LiveId" clId="{8D33D7EC-A967-4AB3-AAF0-4CE0DB2B58E8}" dt="2020-05-20T10:36:23.736" v="1807" actId="339"/>
          <ac:graphicFrameMkLst>
            <pc:docMk/>
            <pc:sldMk cId="3831601514" sldId="273"/>
            <ac:graphicFrameMk id="6" creationId="{9C1C78C8-FC80-4A18-9AC7-66AC3C56F171}"/>
          </ac:graphicFrameMkLst>
        </pc:graphicFrameChg>
        <pc:graphicFrameChg chg="add del mod modGraphic">
          <ac:chgData name="Anand Boreda" userId="1ed2a0c065c5cd79" providerId="LiveId" clId="{8D33D7EC-A967-4AB3-AAF0-4CE0DB2B58E8}" dt="2020-05-20T07:59:34.945" v="756" actId="478"/>
          <ac:graphicFrameMkLst>
            <pc:docMk/>
            <pc:sldMk cId="3831601514" sldId="273"/>
            <ac:graphicFrameMk id="7" creationId="{CBDEB9C2-7F2D-4D2D-B09A-53CC3DB81138}"/>
          </ac:graphicFrameMkLst>
        </pc:graphicFrameChg>
      </pc:sldChg>
      <pc:sldChg chg="modSp add del mod ord">
        <pc:chgData name="Anand Boreda" userId="1ed2a0c065c5cd79" providerId="LiveId" clId="{8D33D7EC-A967-4AB3-AAF0-4CE0DB2B58E8}" dt="2020-05-20T08:24:38.395" v="1005" actId="1076"/>
        <pc:sldMkLst>
          <pc:docMk/>
          <pc:sldMk cId="2261185792" sldId="274"/>
        </pc:sldMkLst>
        <pc:spChg chg="mod">
          <ac:chgData name="Anand Boreda" userId="1ed2a0c065c5cd79" providerId="LiveId" clId="{8D33D7EC-A967-4AB3-AAF0-4CE0DB2B58E8}" dt="2020-05-20T08:24:38.395" v="1005" actId="1076"/>
          <ac:spMkLst>
            <pc:docMk/>
            <pc:sldMk cId="2261185792" sldId="274"/>
            <ac:spMk id="2" creationId="{5FED6429-0166-471D-A18B-41A4B80FD604}"/>
          </ac:spMkLst>
        </pc:spChg>
      </pc:sldChg>
      <pc:sldChg chg="addSp delSp modSp new mod">
        <pc:chgData name="Anand Boreda" userId="1ed2a0c065c5cd79" providerId="LiveId" clId="{8D33D7EC-A967-4AB3-AAF0-4CE0DB2B58E8}" dt="2020-05-20T08:19:01.515" v="910" actId="478"/>
        <pc:sldMkLst>
          <pc:docMk/>
          <pc:sldMk cId="2198282859" sldId="275"/>
        </pc:sldMkLst>
        <pc:spChg chg="del">
          <ac:chgData name="Anand Boreda" userId="1ed2a0c065c5cd79" providerId="LiveId" clId="{8D33D7EC-A967-4AB3-AAF0-4CE0DB2B58E8}" dt="2020-05-20T06:46:04.966" v="380" actId="478"/>
          <ac:spMkLst>
            <pc:docMk/>
            <pc:sldMk cId="2198282859" sldId="275"/>
            <ac:spMk id="2" creationId="{22FACFB7-A8F1-4EE5-A3C2-D39945061B79}"/>
          </ac:spMkLst>
        </pc:spChg>
        <pc:spChg chg="del">
          <ac:chgData name="Anand Boreda" userId="1ed2a0c065c5cd79" providerId="LiveId" clId="{8D33D7EC-A967-4AB3-AAF0-4CE0DB2B58E8}" dt="2020-05-20T06:46:06.087" v="381" actId="478"/>
          <ac:spMkLst>
            <pc:docMk/>
            <pc:sldMk cId="2198282859" sldId="275"/>
            <ac:spMk id="3" creationId="{5ACFCCBD-7BFD-4F8A-8C01-BB4AA27D1495}"/>
          </ac:spMkLst>
        </pc:spChg>
        <pc:spChg chg="del">
          <ac:chgData name="Anand Boreda" userId="1ed2a0c065c5cd79" providerId="LiveId" clId="{8D33D7EC-A967-4AB3-AAF0-4CE0DB2B58E8}" dt="2020-05-20T06:46:06.977" v="382" actId="478"/>
          <ac:spMkLst>
            <pc:docMk/>
            <pc:sldMk cId="2198282859" sldId="275"/>
            <ac:spMk id="4" creationId="{845048B0-7F9C-4015-8E85-572FCDFBFE5F}"/>
          </ac:spMkLst>
        </pc:spChg>
        <pc:spChg chg="add del mod">
          <ac:chgData name="Anand Boreda" userId="1ed2a0c065c5cd79" providerId="LiveId" clId="{8D33D7EC-A967-4AB3-AAF0-4CE0DB2B58E8}" dt="2020-05-20T08:19:01.515" v="910" actId="478"/>
          <ac:spMkLst>
            <pc:docMk/>
            <pc:sldMk cId="2198282859" sldId="275"/>
            <ac:spMk id="5" creationId="{02B44292-7AF7-4DAC-A67A-8F6D5398A58F}"/>
          </ac:spMkLst>
        </pc:spChg>
        <pc:spChg chg="add del mod">
          <ac:chgData name="Anand Boreda" userId="1ed2a0c065c5cd79" providerId="LiveId" clId="{8D33D7EC-A967-4AB3-AAF0-4CE0DB2B58E8}" dt="2020-05-20T06:49:05.691" v="425"/>
          <ac:spMkLst>
            <pc:docMk/>
            <pc:sldMk cId="2198282859" sldId="275"/>
            <ac:spMk id="7" creationId="{B30E3E32-0CC1-44BE-B263-5AEAB8E37F72}"/>
          </ac:spMkLst>
        </pc:spChg>
        <pc:picChg chg="add mod">
          <ac:chgData name="Anand Boreda" userId="1ed2a0c065c5cd79" providerId="LiveId" clId="{8D33D7EC-A967-4AB3-AAF0-4CE0DB2B58E8}" dt="2020-05-20T07:23:43.715" v="678" actId="14861"/>
          <ac:picMkLst>
            <pc:docMk/>
            <pc:sldMk cId="2198282859" sldId="275"/>
            <ac:picMk id="6" creationId="{89979503-47FE-4F4D-8E87-7668E783127E}"/>
          </ac:picMkLst>
        </pc:picChg>
      </pc:sldChg>
      <pc:sldChg chg="addSp delSp modSp new mod">
        <pc:chgData name="Anand Boreda" userId="1ed2a0c065c5cd79" providerId="LiveId" clId="{8D33D7EC-A967-4AB3-AAF0-4CE0DB2B58E8}" dt="2020-05-20T07:59:12.156" v="755" actId="20577"/>
        <pc:sldMkLst>
          <pc:docMk/>
          <pc:sldMk cId="3923961500" sldId="276"/>
        </pc:sldMkLst>
        <pc:spChg chg="del">
          <ac:chgData name="Anand Boreda" userId="1ed2a0c065c5cd79" providerId="LiveId" clId="{8D33D7EC-A967-4AB3-AAF0-4CE0DB2B58E8}" dt="2020-05-20T07:58:14.046" v="721" actId="478"/>
          <ac:spMkLst>
            <pc:docMk/>
            <pc:sldMk cId="3923961500" sldId="276"/>
            <ac:spMk id="2" creationId="{2DFB4083-779E-4221-9A5D-948AA7D9B1C0}"/>
          </ac:spMkLst>
        </pc:spChg>
        <pc:spChg chg="del">
          <ac:chgData name="Anand Boreda" userId="1ed2a0c065c5cd79" providerId="LiveId" clId="{8D33D7EC-A967-4AB3-AAF0-4CE0DB2B58E8}" dt="2020-05-20T07:58:15.049" v="722" actId="478"/>
          <ac:spMkLst>
            <pc:docMk/>
            <pc:sldMk cId="3923961500" sldId="276"/>
            <ac:spMk id="3" creationId="{E8E5CF24-3632-460E-9E57-5F6FB14BCC1A}"/>
          </ac:spMkLst>
        </pc:spChg>
        <pc:spChg chg="del">
          <ac:chgData name="Anand Boreda" userId="1ed2a0c065c5cd79" providerId="LiveId" clId="{8D33D7EC-A967-4AB3-AAF0-4CE0DB2B58E8}" dt="2020-05-20T07:58:16.173" v="723" actId="478"/>
          <ac:spMkLst>
            <pc:docMk/>
            <pc:sldMk cId="3923961500" sldId="276"/>
            <ac:spMk id="4" creationId="{00FAB964-06B0-41ED-B947-902504FF9A7E}"/>
          </ac:spMkLst>
        </pc:spChg>
        <pc:spChg chg="add mod">
          <ac:chgData name="Anand Boreda" userId="1ed2a0c065c5cd79" providerId="LiveId" clId="{8D33D7EC-A967-4AB3-AAF0-4CE0DB2B58E8}" dt="2020-05-20T07:58:38.746" v="746" actId="20577"/>
          <ac:spMkLst>
            <pc:docMk/>
            <pc:sldMk cId="3923961500" sldId="276"/>
            <ac:spMk id="5" creationId="{7E83B7AC-9CDB-4AF4-ACD1-8E4711547049}"/>
          </ac:spMkLst>
        </pc:spChg>
        <pc:spChg chg="add del mod">
          <ac:chgData name="Anand Boreda" userId="1ed2a0c065c5cd79" providerId="LiveId" clId="{8D33D7EC-A967-4AB3-AAF0-4CE0DB2B58E8}" dt="2020-05-20T07:59:12.156" v="755" actId="20577"/>
          <ac:spMkLst>
            <pc:docMk/>
            <pc:sldMk cId="3923961500" sldId="276"/>
            <ac:spMk id="6" creationId="{FBBF285E-A4AE-4A91-A662-38E893C4E840}"/>
          </ac:spMkLst>
        </pc:spChg>
      </pc:sldChg>
      <pc:sldChg chg="addSp delSp modSp add mod">
        <pc:chgData name="Anand Boreda" userId="1ed2a0c065c5cd79" providerId="LiveId" clId="{8D33D7EC-A967-4AB3-AAF0-4CE0DB2B58E8}" dt="2020-05-20T08:03:19.216" v="804" actId="20577"/>
        <pc:sldMkLst>
          <pc:docMk/>
          <pc:sldMk cId="2934042962" sldId="277"/>
        </pc:sldMkLst>
        <pc:spChg chg="add mod">
          <ac:chgData name="Anand Boreda" userId="1ed2a0c065c5cd79" providerId="LiveId" clId="{8D33D7EC-A967-4AB3-AAF0-4CE0DB2B58E8}" dt="2020-05-20T08:03:19.216" v="804" actId="20577"/>
          <ac:spMkLst>
            <pc:docMk/>
            <pc:sldMk cId="2934042962" sldId="277"/>
            <ac:spMk id="2" creationId="{932D870D-3191-4E86-B43E-C583E6D2D221}"/>
          </ac:spMkLst>
        </pc:spChg>
        <pc:spChg chg="mod">
          <ac:chgData name="Anand Boreda" userId="1ed2a0c065c5cd79" providerId="LiveId" clId="{8D33D7EC-A967-4AB3-AAF0-4CE0DB2B58E8}" dt="2020-05-20T08:00:43.618" v="783" actId="20577"/>
          <ac:spMkLst>
            <pc:docMk/>
            <pc:sldMk cId="2934042962" sldId="277"/>
            <ac:spMk id="5" creationId="{7E83B7AC-9CDB-4AF4-ACD1-8E4711547049}"/>
          </ac:spMkLst>
        </pc:spChg>
        <pc:spChg chg="del">
          <ac:chgData name="Anand Boreda" userId="1ed2a0c065c5cd79" providerId="LiveId" clId="{8D33D7EC-A967-4AB3-AAF0-4CE0DB2B58E8}" dt="2020-05-20T08:00:54.457" v="784" actId="478"/>
          <ac:spMkLst>
            <pc:docMk/>
            <pc:sldMk cId="2934042962" sldId="277"/>
            <ac:spMk id="6" creationId="{FBBF285E-A4AE-4A91-A662-38E893C4E840}"/>
          </ac:spMkLst>
        </pc:spChg>
      </pc:sldChg>
      <pc:sldChg chg="addSp modSp new mod">
        <pc:chgData name="Anand Boreda" userId="1ed2a0c065c5cd79" providerId="LiveId" clId="{8D33D7EC-A967-4AB3-AAF0-4CE0DB2B58E8}" dt="2020-05-20T08:04:51.731" v="812" actId="14100"/>
        <pc:sldMkLst>
          <pc:docMk/>
          <pc:sldMk cId="389920501" sldId="278"/>
        </pc:sldMkLst>
        <pc:picChg chg="add mod">
          <ac:chgData name="Anand Boreda" userId="1ed2a0c065c5cd79" providerId="LiveId" clId="{8D33D7EC-A967-4AB3-AAF0-4CE0DB2B58E8}" dt="2020-05-20T08:04:51.731" v="812" actId="14100"/>
          <ac:picMkLst>
            <pc:docMk/>
            <pc:sldMk cId="389920501" sldId="278"/>
            <ac:picMk id="2" creationId="{AA0A6C84-16B5-4DAD-9108-98A928D5ECC9}"/>
          </ac:picMkLst>
        </pc:picChg>
      </pc:sldChg>
      <pc:sldChg chg="addSp modSp new mod">
        <pc:chgData name="Anand Boreda" userId="1ed2a0c065c5cd79" providerId="LiveId" clId="{8D33D7EC-A967-4AB3-AAF0-4CE0DB2B58E8}" dt="2020-05-20T08:05:48.579" v="816" actId="14100"/>
        <pc:sldMkLst>
          <pc:docMk/>
          <pc:sldMk cId="1886042790" sldId="279"/>
        </pc:sldMkLst>
        <pc:picChg chg="add mod">
          <ac:chgData name="Anand Boreda" userId="1ed2a0c065c5cd79" providerId="LiveId" clId="{8D33D7EC-A967-4AB3-AAF0-4CE0DB2B58E8}" dt="2020-05-20T08:05:48.579" v="816" actId="14100"/>
          <ac:picMkLst>
            <pc:docMk/>
            <pc:sldMk cId="1886042790" sldId="279"/>
            <ac:picMk id="2" creationId="{FEFC8E2B-ABD4-4CD8-AFAF-49F6A1732C2B}"/>
          </ac:picMkLst>
        </pc:picChg>
      </pc:sldChg>
      <pc:sldChg chg="addSp modSp new mod">
        <pc:chgData name="Anand Boreda" userId="1ed2a0c065c5cd79" providerId="LiveId" clId="{8D33D7EC-A967-4AB3-AAF0-4CE0DB2B58E8}" dt="2020-05-20T08:06:37.777" v="820" actId="14100"/>
        <pc:sldMkLst>
          <pc:docMk/>
          <pc:sldMk cId="1712200122" sldId="280"/>
        </pc:sldMkLst>
        <pc:picChg chg="add mod">
          <ac:chgData name="Anand Boreda" userId="1ed2a0c065c5cd79" providerId="LiveId" clId="{8D33D7EC-A967-4AB3-AAF0-4CE0DB2B58E8}" dt="2020-05-20T08:06:37.777" v="820" actId="14100"/>
          <ac:picMkLst>
            <pc:docMk/>
            <pc:sldMk cId="1712200122" sldId="280"/>
            <ac:picMk id="2" creationId="{2E23F8B4-8B4F-4349-857D-106B38155983}"/>
          </ac:picMkLst>
        </pc:picChg>
      </pc:sldChg>
      <pc:sldChg chg="addSp modSp new mod">
        <pc:chgData name="Anand Boreda" userId="1ed2a0c065c5cd79" providerId="LiveId" clId="{8D33D7EC-A967-4AB3-AAF0-4CE0DB2B58E8}" dt="2020-05-20T08:07:02.030" v="824" actId="14100"/>
        <pc:sldMkLst>
          <pc:docMk/>
          <pc:sldMk cId="384183830" sldId="281"/>
        </pc:sldMkLst>
        <pc:picChg chg="add mod">
          <ac:chgData name="Anand Boreda" userId="1ed2a0c065c5cd79" providerId="LiveId" clId="{8D33D7EC-A967-4AB3-AAF0-4CE0DB2B58E8}" dt="2020-05-20T08:07:02.030" v="824" actId="14100"/>
          <ac:picMkLst>
            <pc:docMk/>
            <pc:sldMk cId="384183830" sldId="281"/>
            <ac:picMk id="2" creationId="{264F8816-4144-42C1-B537-9A3D6C7ADC26}"/>
          </ac:picMkLst>
        </pc:picChg>
      </pc:sldChg>
      <pc:sldChg chg="addSp modSp new mod">
        <pc:chgData name="Anand Boreda" userId="1ed2a0c065c5cd79" providerId="LiveId" clId="{8D33D7EC-A967-4AB3-AAF0-4CE0DB2B58E8}" dt="2020-05-20T08:07:57.192" v="828" actId="14100"/>
        <pc:sldMkLst>
          <pc:docMk/>
          <pc:sldMk cId="1310610938" sldId="282"/>
        </pc:sldMkLst>
        <pc:picChg chg="add mod">
          <ac:chgData name="Anand Boreda" userId="1ed2a0c065c5cd79" providerId="LiveId" clId="{8D33D7EC-A967-4AB3-AAF0-4CE0DB2B58E8}" dt="2020-05-20T08:07:57.192" v="828" actId="14100"/>
          <ac:picMkLst>
            <pc:docMk/>
            <pc:sldMk cId="1310610938" sldId="282"/>
            <ac:picMk id="2" creationId="{52C48DC6-BC6B-4003-88EB-241EAE158879}"/>
          </ac:picMkLst>
        </pc:picChg>
      </pc:sldChg>
      <pc:sldChg chg="addSp modSp new mod">
        <pc:chgData name="Anand Boreda" userId="1ed2a0c065c5cd79" providerId="LiveId" clId="{8D33D7EC-A967-4AB3-AAF0-4CE0DB2B58E8}" dt="2020-05-20T08:08:18.507" v="832" actId="14100"/>
        <pc:sldMkLst>
          <pc:docMk/>
          <pc:sldMk cId="3151162274" sldId="283"/>
        </pc:sldMkLst>
        <pc:picChg chg="add mod">
          <ac:chgData name="Anand Boreda" userId="1ed2a0c065c5cd79" providerId="LiveId" clId="{8D33D7EC-A967-4AB3-AAF0-4CE0DB2B58E8}" dt="2020-05-20T08:08:18.507" v="832" actId="14100"/>
          <ac:picMkLst>
            <pc:docMk/>
            <pc:sldMk cId="3151162274" sldId="283"/>
            <ac:picMk id="2" creationId="{5A1B13E8-5D54-4267-8AE1-15FF29FABD35}"/>
          </ac:picMkLst>
        </pc:picChg>
      </pc:sldChg>
      <pc:sldChg chg="addSp modSp new mod">
        <pc:chgData name="Anand Boreda" userId="1ed2a0c065c5cd79" providerId="LiveId" clId="{8D33D7EC-A967-4AB3-AAF0-4CE0DB2B58E8}" dt="2020-05-20T08:08:39.379" v="836" actId="14100"/>
        <pc:sldMkLst>
          <pc:docMk/>
          <pc:sldMk cId="2012195850" sldId="284"/>
        </pc:sldMkLst>
        <pc:picChg chg="add mod">
          <ac:chgData name="Anand Boreda" userId="1ed2a0c065c5cd79" providerId="LiveId" clId="{8D33D7EC-A967-4AB3-AAF0-4CE0DB2B58E8}" dt="2020-05-20T08:08:39.379" v="836" actId="14100"/>
          <ac:picMkLst>
            <pc:docMk/>
            <pc:sldMk cId="2012195850" sldId="284"/>
            <ac:picMk id="2" creationId="{F8FE42DA-2FA6-4B83-9881-F8EE36F4EC8F}"/>
          </ac:picMkLst>
        </pc:picChg>
      </pc:sldChg>
      <pc:sldChg chg="addSp modSp new mod">
        <pc:chgData name="Anand Boreda" userId="1ed2a0c065c5cd79" providerId="LiveId" clId="{8D33D7EC-A967-4AB3-AAF0-4CE0DB2B58E8}" dt="2020-05-20T10:29:52.535" v="1785" actId="14734"/>
        <pc:sldMkLst>
          <pc:docMk/>
          <pc:sldMk cId="1089875449" sldId="285"/>
        </pc:sldMkLst>
        <pc:spChg chg="add mod">
          <ac:chgData name="Anand Boreda" userId="1ed2a0c065c5cd79" providerId="LiveId" clId="{8D33D7EC-A967-4AB3-AAF0-4CE0DB2B58E8}" dt="2020-05-20T08:11:49.689" v="866" actId="20577"/>
          <ac:spMkLst>
            <pc:docMk/>
            <pc:sldMk cId="1089875449" sldId="285"/>
            <ac:spMk id="3" creationId="{461AF11D-CB02-4B4D-AD35-7142540660E6}"/>
          </ac:spMkLst>
        </pc:spChg>
        <pc:graphicFrameChg chg="add mod modGraphic">
          <ac:chgData name="Anand Boreda" userId="1ed2a0c065c5cd79" providerId="LiveId" clId="{8D33D7EC-A967-4AB3-AAF0-4CE0DB2B58E8}" dt="2020-05-20T10:29:52.535" v="1785" actId="14734"/>
          <ac:graphicFrameMkLst>
            <pc:docMk/>
            <pc:sldMk cId="1089875449" sldId="285"/>
            <ac:graphicFrameMk id="2" creationId="{917126B8-0D40-4A82-BAD0-3F169D19DAED}"/>
          </ac:graphicFrameMkLst>
        </pc:graphicFrameChg>
      </pc:sldChg>
      <pc:sldChg chg="addSp delSp modSp new del mod">
        <pc:chgData name="Anand Boreda" userId="1ed2a0c065c5cd79" providerId="LiveId" clId="{8D33D7EC-A967-4AB3-AAF0-4CE0DB2B58E8}" dt="2020-05-20T08:16:39.615" v="893" actId="47"/>
        <pc:sldMkLst>
          <pc:docMk/>
          <pc:sldMk cId="580427423" sldId="286"/>
        </pc:sldMkLst>
        <pc:spChg chg="del">
          <ac:chgData name="Anand Boreda" userId="1ed2a0c065c5cd79" providerId="LiveId" clId="{8D33D7EC-A967-4AB3-AAF0-4CE0DB2B58E8}" dt="2020-05-20T08:14:25.352" v="868" actId="478"/>
          <ac:spMkLst>
            <pc:docMk/>
            <pc:sldMk cId="580427423" sldId="286"/>
            <ac:spMk id="2" creationId="{8DD30A5A-6182-4363-962A-82A81D8AF60B}"/>
          </ac:spMkLst>
        </pc:spChg>
        <pc:spChg chg="del">
          <ac:chgData name="Anand Boreda" userId="1ed2a0c065c5cd79" providerId="LiveId" clId="{8D33D7EC-A967-4AB3-AAF0-4CE0DB2B58E8}" dt="2020-05-20T08:14:26.806" v="869" actId="478"/>
          <ac:spMkLst>
            <pc:docMk/>
            <pc:sldMk cId="580427423" sldId="286"/>
            <ac:spMk id="3" creationId="{9EF446E2-57C9-42FF-AB58-901A15E1FFB2}"/>
          </ac:spMkLst>
        </pc:spChg>
        <pc:spChg chg="add mod">
          <ac:chgData name="Anand Boreda" userId="1ed2a0c065c5cd79" providerId="LiveId" clId="{8D33D7EC-A967-4AB3-AAF0-4CE0DB2B58E8}" dt="2020-05-20T08:15:41.370" v="882" actId="1076"/>
          <ac:spMkLst>
            <pc:docMk/>
            <pc:sldMk cId="580427423" sldId="286"/>
            <ac:spMk id="4" creationId="{FCEF182A-84D3-4AAA-A737-0326CC153E4D}"/>
          </ac:spMkLst>
        </pc:spChg>
      </pc:sldChg>
      <pc:sldChg chg="addSp delSp modSp new del mod">
        <pc:chgData name="Anand Boreda" userId="1ed2a0c065c5cd79" providerId="LiveId" clId="{8D33D7EC-A967-4AB3-AAF0-4CE0DB2B58E8}" dt="2020-05-20T08:16:26.776" v="890" actId="47"/>
        <pc:sldMkLst>
          <pc:docMk/>
          <pc:sldMk cId="2442345305" sldId="287"/>
        </pc:sldMkLst>
        <pc:spChg chg="del">
          <ac:chgData name="Anand Boreda" userId="1ed2a0c065c5cd79" providerId="LiveId" clId="{8D33D7EC-A967-4AB3-AAF0-4CE0DB2B58E8}" dt="2020-05-20T08:15:57.077" v="884" actId="478"/>
          <ac:spMkLst>
            <pc:docMk/>
            <pc:sldMk cId="2442345305" sldId="287"/>
            <ac:spMk id="2" creationId="{D7F22013-9938-4A4D-8A9E-F4665FC933C2}"/>
          </ac:spMkLst>
        </pc:spChg>
        <pc:spChg chg="del">
          <ac:chgData name="Anand Boreda" userId="1ed2a0c065c5cd79" providerId="LiveId" clId="{8D33D7EC-A967-4AB3-AAF0-4CE0DB2B58E8}" dt="2020-05-20T08:15:59.073" v="885" actId="478"/>
          <ac:spMkLst>
            <pc:docMk/>
            <pc:sldMk cId="2442345305" sldId="287"/>
            <ac:spMk id="3" creationId="{C387A4AB-E591-419B-AF44-A442AA2CB082}"/>
          </ac:spMkLst>
        </pc:spChg>
        <pc:spChg chg="add mod">
          <ac:chgData name="Anand Boreda" userId="1ed2a0c065c5cd79" providerId="LiveId" clId="{8D33D7EC-A967-4AB3-AAF0-4CE0DB2B58E8}" dt="2020-05-20T08:16:06.246" v="887" actId="1076"/>
          <ac:spMkLst>
            <pc:docMk/>
            <pc:sldMk cId="2442345305" sldId="287"/>
            <ac:spMk id="4" creationId="{DC294E0B-8C58-474D-9F65-F1873D9A1D9D}"/>
          </ac:spMkLst>
        </pc:spChg>
      </pc:sldChg>
      <pc:sldChg chg="addSp modSp new mod">
        <pc:chgData name="Anand Boreda" userId="1ed2a0c065c5cd79" providerId="LiveId" clId="{8D33D7EC-A967-4AB3-AAF0-4CE0DB2B58E8}" dt="2020-05-20T08:24:42.915" v="1006" actId="1076"/>
        <pc:sldMkLst>
          <pc:docMk/>
          <pc:sldMk cId="4128710902" sldId="287"/>
        </pc:sldMkLst>
        <pc:spChg chg="add mod">
          <ac:chgData name="Anand Boreda" userId="1ed2a0c065c5cd79" providerId="LiveId" clId="{8D33D7EC-A967-4AB3-AAF0-4CE0DB2B58E8}" dt="2020-05-20T08:24:42.915" v="1006" actId="1076"/>
          <ac:spMkLst>
            <pc:docMk/>
            <pc:sldMk cId="4128710902" sldId="287"/>
            <ac:spMk id="2" creationId="{40243393-1537-41AE-B5FA-84B06CE92124}"/>
          </ac:spMkLst>
        </pc:spChg>
      </pc:sldChg>
      <pc:sldChg chg="addSp delSp modSp new mod ord">
        <pc:chgData name="Anand Boreda" userId="1ed2a0c065c5cd79" providerId="LiveId" clId="{8D33D7EC-A967-4AB3-AAF0-4CE0DB2B58E8}" dt="2020-05-20T08:40:53.920" v="1110" actId="1076"/>
        <pc:sldMkLst>
          <pc:docMk/>
          <pc:sldMk cId="1628415905" sldId="288"/>
        </pc:sldMkLst>
        <pc:spChg chg="add del mod">
          <ac:chgData name="Anand Boreda" userId="1ed2a0c065c5cd79" providerId="LiveId" clId="{8D33D7EC-A967-4AB3-AAF0-4CE0DB2B58E8}" dt="2020-05-20T08:18:55.608" v="908" actId="478"/>
          <ac:spMkLst>
            <pc:docMk/>
            <pc:sldMk cId="1628415905" sldId="288"/>
            <ac:spMk id="2" creationId="{ABB0AA1E-2537-466F-88DE-C344F544FD37}"/>
          </ac:spMkLst>
        </pc:spChg>
        <pc:spChg chg="add mod">
          <ac:chgData name="Anand Boreda" userId="1ed2a0c065c5cd79" providerId="LiveId" clId="{8D33D7EC-A967-4AB3-AAF0-4CE0DB2B58E8}" dt="2020-05-20T08:37:00.351" v="1084" actId="1076"/>
          <ac:spMkLst>
            <pc:docMk/>
            <pc:sldMk cId="1628415905" sldId="288"/>
            <ac:spMk id="3" creationId="{4DD02393-C7F8-46CE-AB64-FA07DE107B9F}"/>
          </ac:spMkLst>
        </pc:spChg>
        <pc:spChg chg="add del mod">
          <ac:chgData name="Anand Boreda" userId="1ed2a0c065c5cd79" providerId="LiveId" clId="{8D33D7EC-A967-4AB3-AAF0-4CE0DB2B58E8}" dt="2020-05-20T08:38:16.292" v="1099" actId="14100"/>
          <ac:spMkLst>
            <pc:docMk/>
            <pc:sldMk cId="1628415905" sldId="288"/>
            <ac:spMk id="4" creationId="{50DCF970-8156-4CFD-B2C6-085AD5C38BA7}"/>
          </ac:spMkLst>
        </pc:spChg>
        <pc:spChg chg="add mod">
          <ac:chgData name="Anand Boreda" userId="1ed2a0c065c5cd79" providerId="LiveId" clId="{8D33D7EC-A967-4AB3-AAF0-4CE0DB2B58E8}" dt="2020-05-20T08:38:21.698" v="1100" actId="14100"/>
          <ac:spMkLst>
            <pc:docMk/>
            <pc:sldMk cId="1628415905" sldId="288"/>
            <ac:spMk id="6" creationId="{09B294DA-6BE0-4731-9AD6-C14C81E925B5}"/>
          </ac:spMkLst>
        </pc:spChg>
        <pc:spChg chg="add mod">
          <ac:chgData name="Anand Boreda" userId="1ed2a0c065c5cd79" providerId="LiveId" clId="{8D33D7EC-A967-4AB3-AAF0-4CE0DB2B58E8}" dt="2020-05-20T08:37:07.121" v="1085" actId="1076"/>
          <ac:spMkLst>
            <pc:docMk/>
            <pc:sldMk cId="1628415905" sldId="288"/>
            <ac:spMk id="14" creationId="{1C2D3BA3-7F25-45E5-A568-406D51F3154B}"/>
          </ac:spMkLst>
        </pc:spChg>
        <pc:spChg chg="add mod">
          <ac:chgData name="Anand Boreda" userId="1ed2a0c065c5cd79" providerId="LiveId" clId="{8D33D7EC-A967-4AB3-AAF0-4CE0DB2B58E8}" dt="2020-05-20T08:38:25.939" v="1101" actId="14100"/>
          <ac:spMkLst>
            <pc:docMk/>
            <pc:sldMk cId="1628415905" sldId="288"/>
            <ac:spMk id="16" creationId="{DEE65D1C-C289-4021-BA7A-0187C02BFEDE}"/>
          </ac:spMkLst>
        </pc:spChg>
        <pc:spChg chg="add del mod">
          <ac:chgData name="Anand Boreda" userId="1ed2a0c065c5cd79" providerId="LiveId" clId="{8D33D7EC-A967-4AB3-AAF0-4CE0DB2B58E8}" dt="2020-05-20T08:40:06.884" v="1103"/>
          <ac:spMkLst>
            <pc:docMk/>
            <pc:sldMk cId="1628415905" sldId="288"/>
            <ac:spMk id="17" creationId="{F34918D9-3BC0-412E-837A-392921194BF6}"/>
          </ac:spMkLst>
        </pc:spChg>
        <pc:spChg chg="add mod">
          <ac:chgData name="Anand Boreda" userId="1ed2a0c065c5cd79" providerId="LiveId" clId="{8D33D7EC-A967-4AB3-AAF0-4CE0DB2B58E8}" dt="2020-05-20T08:40:25.796" v="1106" actId="14100"/>
          <ac:spMkLst>
            <pc:docMk/>
            <pc:sldMk cId="1628415905" sldId="288"/>
            <ac:spMk id="18" creationId="{0096BDA3-5E5C-4799-A972-55C35056E035}"/>
          </ac:spMkLst>
        </pc:spChg>
        <pc:graphicFrameChg chg="add mod">
          <ac:chgData name="Anand Boreda" userId="1ed2a0c065c5cd79" providerId="LiveId" clId="{8D33D7EC-A967-4AB3-AAF0-4CE0DB2B58E8}" dt="2020-05-20T08:24:58.556" v="1010" actId="14100"/>
          <ac:graphicFrameMkLst>
            <pc:docMk/>
            <pc:sldMk cId="1628415905" sldId="288"/>
            <ac:graphicFrameMk id="5" creationId="{0E388924-92C9-4FCC-899F-C90A9FC89F64}"/>
          </ac:graphicFrameMkLst>
        </pc:graphicFrameChg>
        <pc:graphicFrameChg chg="add del mod modGraphic">
          <ac:chgData name="Anand Boreda" userId="1ed2a0c065c5cd79" providerId="LiveId" clId="{8D33D7EC-A967-4AB3-AAF0-4CE0DB2B58E8}" dt="2020-05-20T08:28:17.862" v="1026" actId="478"/>
          <ac:graphicFrameMkLst>
            <pc:docMk/>
            <pc:sldMk cId="1628415905" sldId="288"/>
            <ac:graphicFrameMk id="7" creationId="{E97B1CB8-8DC5-4911-BE3E-7B661637A017}"/>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8" creationId="{F4CDB3FF-5B09-4065-B350-1BA7C3680019}"/>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9" creationId="{499DA68B-925C-4139-BE1C-BF3CE2D5EBF8}"/>
          </ac:graphicFrameMkLst>
        </pc:graphicFrameChg>
        <pc:graphicFrameChg chg="add mod">
          <ac:chgData name="Anand Boreda" userId="1ed2a0c065c5cd79" providerId="LiveId" clId="{8D33D7EC-A967-4AB3-AAF0-4CE0DB2B58E8}" dt="2020-05-20T08:37:18.986" v="1088" actId="1076"/>
          <ac:graphicFrameMkLst>
            <pc:docMk/>
            <pc:sldMk cId="1628415905" sldId="288"/>
            <ac:graphicFrameMk id="10" creationId="{985E31F5-56AA-469B-9225-240B89B4BF81}"/>
          </ac:graphicFrameMkLst>
        </pc:graphicFrameChg>
        <pc:graphicFrameChg chg="add mod modGraphic">
          <ac:chgData name="Anand Boreda" userId="1ed2a0c065c5cd79" providerId="LiveId" clId="{8D33D7EC-A967-4AB3-AAF0-4CE0DB2B58E8}" dt="2020-05-20T08:37:25.163" v="1090" actId="1076"/>
          <ac:graphicFrameMkLst>
            <pc:docMk/>
            <pc:sldMk cId="1628415905" sldId="288"/>
            <ac:graphicFrameMk id="11" creationId="{5AECF47E-F7DD-4438-9220-F307BB47ED0A}"/>
          </ac:graphicFrameMkLst>
        </pc:graphicFrameChg>
        <pc:graphicFrameChg chg="add del mod modGraphic">
          <ac:chgData name="Anand Boreda" userId="1ed2a0c065c5cd79" providerId="LiveId" clId="{8D33D7EC-A967-4AB3-AAF0-4CE0DB2B58E8}" dt="2020-05-20T08:30:16.875" v="1047" actId="478"/>
          <ac:graphicFrameMkLst>
            <pc:docMk/>
            <pc:sldMk cId="1628415905" sldId="288"/>
            <ac:graphicFrameMk id="12" creationId="{A379570B-DD88-489C-B565-3B74A87061ED}"/>
          </ac:graphicFrameMkLst>
        </pc:graphicFrameChg>
        <pc:graphicFrameChg chg="add del mod">
          <ac:chgData name="Anand Boreda" userId="1ed2a0c065c5cd79" providerId="LiveId" clId="{8D33D7EC-A967-4AB3-AAF0-4CE0DB2B58E8}" dt="2020-05-20T08:31:20.977" v="1052" actId="478"/>
          <ac:graphicFrameMkLst>
            <pc:docMk/>
            <pc:sldMk cId="1628415905" sldId="288"/>
            <ac:graphicFrameMk id="13" creationId="{2972CFC9-0F4A-47FF-82FB-6098A0ECC373}"/>
          </ac:graphicFrameMkLst>
        </pc:graphicFrameChg>
        <pc:graphicFrameChg chg="add mod">
          <ac:chgData name="Anand Boreda" userId="1ed2a0c065c5cd79" providerId="LiveId" clId="{8D33D7EC-A967-4AB3-AAF0-4CE0DB2B58E8}" dt="2020-05-20T08:37:10.802" v="1086" actId="1076"/>
          <ac:graphicFrameMkLst>
            <pc:docMk/>
            <pc:sldMk cId="1628415905" sldId="288"/>
            <ac:graphicFrameMk id="15" creationId="{8E0DEF5F-00F8-4D78-8644-457B4765B595}"/>
          </ac:graphicFrameMkLst>
        </pc:graphicFrameChg>
        <pc:graphicFrameChg chg="add mod">
          <ac:chgData name="Anand Boreda" userId="1ed2a0c065c5cd79" providerId="LiveId" clId="{8D33D7EC-A967-4AB3-AAF0-4CE0DB2B58E8}" dt="2020-05-20T08:40:45.550" v="1109" actId="1076"/>
          <ac:graphicFrameMkLst>
            <pc:docMk/>
            <pc:sldMk cId="1628415905" sldId="288"/>
            <ac:graphicFrameMk id="19" creationId="{410F6FF4-5D2B-4B9F-A42E-D30278E83085}"/>
          </ac:graphicFrameMkLst>
        </pc:graphicFrameChg>
        <pc:graphicFrameChg chg="add mod">
          <ac:chgData name="Anand Boreda" userId="1ed2a0c065c5cd79" providerId="LiveId" clId="{8D33D7EC-A967-4AB3-AAF0-4CE0DB2B58E8}" dt="2020-05-20T08:40:53.920" v="1110" actId="1076"/>
          <ac:graphicFrameMkLst>
            <pc:docMk/>
            <pc:sldMk cId="1628415905" sldId="288"/>
            <ac:graphicFrameMk id="20" creationId="{24FAA0B2-EC66-4FB6-B72E-DCF7AD546F0A}"/>
          </ac:graphicFrameMkLst>
        </pc:graphicFrameChg>
      </pc:sldChg>
      <pc:sldChg chg="delSp new del mod">
        <pc:chgData name="Anand Boreda" userId="1ed2a0c065c5cd79" providerId="LiveId" clId="{8D33D7EC-A967-4AB3-AAF0-4CE0DB2B58E8}" dt="2020-05-20T08:18:40.184" v="905" actId="47"/>
        <pc:sldMkLst>
          <pc:docMk/>
          <pc:sldMk cId="3726945229" sldId="288"/>
        </pc:sldMkLst>
        <pc:spChg chg="del">
          <ac:chgData name="Anand Boreda" userId="1ed2a0c065c5cd79" providerId="LiveId" clId="{8D33D7EC-A967-4AB3-AAF0-4CE0DB2B58E8}" dt="2020-05-20T08:18:34.139" v="903" actId="478"/>
          <ac:spMkLst>
            <pc:docMk/>
            <pc:sldMk cId="3726945229" sldId="288"/>
            <ac:spMk id="2" creationId="{FBFC9C9B-9B3F-407F-B49E-C0BB1BF87D0C}"/>
          </ac:spMkLst>
        </pc:spChg>
        <pc:spChg chg="del">
          <ac:chgData name="Anand Boreda" userId="1ed2a0c065c5cd79" providerId="LiveId" clId="{8D33D7EC-A967-4AB3-AAF0-4CE0DB2B58E8}" dt="2020-05-20T08:18:35.338" v="904" actId="478"/>
          <ac:spMkLst>
            <pc:docMk/>
            <pc:sldMk cId="3726945229" sldId="288"/>
            <ac:spMk id="3" creationId="{549AD818-C0F9-4F07-BA06-4628549C3E57}"/>
          </ac:spMkLst>
        </pc:spChg>
      </pc:sldChg>
      <pc:sldChg chg="addSp delSp modSp add mod">
        <pc:chgData name="Anand Boreda" userId="1ed2a0c065c5cd79" providerId="LiveId" clId="{8D33D7EC-A967-4AB3-AAF0-4CE0DB2B58E8}" dt="2020-05-20T08:58:19.308" v="1308" actId="1076"/>
        <pc:sldMkLst>
          <pc:docMk/>
          <pc:sldMk cId="415777958" sldId="289"/>
        </pc:sldMkLst>
        <pc:spChg chg="add del mod">
          <ac:chgData name="Anand Boreda" userId="1ed2a0c065c5cd79" providerId="LiveId" clId="{8D33D7EC-A967-4AB3-AAF0-4CE0DB2B58E8}" dt="2020-05-20T08:58:08.154" v="1307" actId="1076"/>
          <ac:spMkLst>
            <pc:docMk/>
            <pc:sldMk cId="415777958" sldId="289"/>
            <ac:spMk id="2" creationId="{31D7BB47-7C48-4961-B3BF-C9D8672CCF15}"/>
          </ac:spMkLst>
        </pc:spChg>
        <pc:spChg chg="mod">
          <ac:chgData name="Anand Boreda" userId="1ed2a0c065c5cd79" providerId="LiveId" clId="{8D33D7EC-A967-4AB3-AAF0-4CE0DB2B58E8}" dt="2020-05-20T08:42:11.828" v="1118" actId="14100"/>
          <ac:spMkLst>
            <pc:docMk/>
            <pc:sldMk cId="415777958" sldId="289"/>
            <ac:spMk id="3" creationId="{4DD02393-C7F8-46CE-AB64-FA07DE107B9F}"/>
          </ac:spMkLst>
        </pc:spChg>
        <pc:spChg chg="mod">
          <ac:chgData name="Anand Boreda" userId="1ed2a0c065c5cd79" providerId="LiveId" clId="{8D33D7EC-A967-4AB3-AAF0-4CE0DB2B58E8}" dt="2020-05-20T08:42:33.991" v="1127" actId="20577"/>
          <ac:spMkLst>
            <pc:docMk/>
            <pc:sldMk cId="415777958" sldId="289"/>
            <ac:spMk id="4" creationId="{50DCF970-8156-4CFD-B2C6-085AD5C38BA7}"/>
          </ac:spMkLst>
        </pc:spChg>
        <pc:spChg chg="del">
          <ac:chgData name="Anand Boreda" userId="1ed2a0c065c5cd79" providerId="LiveId" clId="{8D33D7EC-A967-4AB3-AAF0-4CE0DB2B58E8}" dt="2020-05-20T08:42:47.400" v="1128" actId="478"/>
          <ac:spMkLst>
            <pc:docMk/>
            <pc:sldMk cId="415777958" sldId="289"/>
            <ac:spMk id="6" creationId="{09B294DA-6BE0-4731-9AD6-C14C81E925B5}"/>
          </ac:spMkLst>
        </pc:spChg>
        <pc:spChg chg="del mod">
          <ac:chgData name="Anand Boreda" userId="1ed2a0c065c5cd79" providerId="LiveId" clId="{8D33D7EC-A967-4AB3-AAF0-4CE0DB2B58E8}" dt="2020-05-20T08:50:14.078" v="1242" actId="21"/>
          <ac:spMkLst>
            <pc:docMk/>
            <pc:sldMk cId="415777958" sldId="289"/>
            <ac:spMk id="14" creationId="{1C2D3BA3-7F25-45E5-A568-406D51F3154B}"/>
          </ac:spMkLst>
        </pc:spChg>
        <pc:spChg chg="add del mod">
          <ac:chgData name="Anand Boreda" userId="1ed2a0c065c5cd79" providerId="LiveId" clId="{8D33D7EC-A967-4AB3-AAF0-4CE0DB2B58E8}" dt="2020-05-20T08:53:19.419" v="1262" actId="21"/>
          <ac:spMkLst>
            <pc:docMk/>
            <pc:sldMk cId="415777958" sldId="289"/>
            <ac:spMk id="16" creationId="{DEE65D1C-C289-4021-BA7A-0187C02BFEDE}"/>
          </ac:spMkLst>
        </pc:spChg>
        <pc:spChg chg="del mod">
          <ac:chgData name="Anand Boreda" userId="1ed2a0c065c5cd79" providerId="LiveId" clId="{8D33D7EC-A967-4AB3-AAF0-4CE0DB2B58E8}" dt="2020-05-20T08:53:53.244" v="1272" actId="21"/>
          <ac:spMkLst>
            <pc:docMk/>
            <pc:sldMk cId="415777958" sldId="289"/>
            <ac:spMk id="18" creationId="{0096BDA3-5E5C-4799-A972-55C35056E035}"/>
          </ac:spMkLst>
        </pc:spChg>
        <pc:spChg chg="add mod">
          <ac:chgData name="Anand Boreda" userId="1ed2a0c065c5cd79" providerId="LiveId" clId="{8D33D7EC-A967-4AB3-AAF0-4CE0DB2B58E8}" dt="2020-05-20T08:50:27.834" v="1245" actId="1076"/>
          <ac:spMkLst>
            <pc:docMk/>
            <pc:sldMk cId="415777958" sldId="289"/>
            <ac:spMk id="21" creationId="{826B8C36-AAA7-4F15-AC26-6FB008E201C7}"/>
          </ac:spMkLst>
        </pc:spChg>
        <pc:spChg chg="add mod">
          <ac:chgData name="Anand Boreda" userId="1ed2a0c065c5cd79" providerId="LiveId" clId="{8D33D7EC-A967-4AB3-AAF0-4CE0DB2B58E8}" dt="2020-05-20T08:56:23.709" v="1303" actId="20577"/>
          <ac:spMkLst>
            <pc:docMk/>
            <pc:sldMk cId="415777958" sldId="289"/>
            <ac:spMk id="22" creationId="{CA79559F-B36C-4FD2-8E89-D25688084D7A}"/>
          </ac:spMkLst>
        </pc:spChg>
        <pc:spChg chg="add mod">
          <ac:chgData name="Anand Boreda" userId="1ed2a0c065c5cd79" providerId="LiveId" clId="{8D33D7EC-A967-4AB3-AAF0-4CE0DB2B58E8}" dt="2020-05-20T08:53:56.840" v="1273" actId="1076"/>
          <ac:spMkLst>
            <pc:docMk/>
            <pc:sldMk cId="415777958" sldId="289"/>
            <ac:spMk id="23" creationId="{BED54345-2868-49B0-A753-CC76F004AF31}"/>
          </ac:spMkLst>
        </pc:spChg>
        <pc:graphicFrameChg chg="del">
          <ac:chgData name="Anand Boreda" userId="1ed2a0c065c5cd79" providerId="LiveId" clId="{8D33D7EC-A967-4AB3-AAF0-4CE0DB2B58E8}" dt="2020-05-20T08:42:48.365" v="1129" actId="478"/>
          <ac:graphicFrameMkLst>
            <pc:docMk/>
            <pc:sldMk cId="415777958" sldId="289"/>
            <ac:graphicFrameMk id="11" creationId="{5AECF47E-F7DD-4438-9220-F307BB47ED0A}"/>
          </ac:graphicFrameMkLst>
        </pc:graphicFrameChg>
        <pc:graphicFrameChg chg="add mod">
          <ac:chgData name="Anand Boreda" userId="1ed2a0c065c5cd79" providerId="LiveId" clId="{8D33D7EC-A967-4AB3-AAF0-4CE0DB2B58E8}" dt="2020-05-20T08:58:19.308" v="1308" actId="1076"/>
          <ac:graphicFrameMkLst>
            <pc:docMk/>
            <pc:sldMk cId="415777958" sldId="289"/>
            <ac:graphicFrameMk id="17" creationId="{4834F08C-BEA0-4EC4-88C2-43622E3F3931}"/>
          </ac:graphicFrameMkLst>
        </pc:graphicFrameChg>
      </pc:sldChg>
      <pc:sldChg chg="addSp delSp modSp add mod">
        <pc:chgData name="Anand Boreda" userId="1ed2a0c065c5cd79" providerId="LiveId" clId="{8D33D7EC-A967-4AB3-AAF0-4CE0DB2B58E8}" dt="2020-05-20T08:57:49.525" v="1306" actId="1076"/>
        <pc:sldMkLst>
          <pc:docMk/>
          <pc:sldMk cId="3240199163" sldId="290"/>
        </pc:sldMkLst>
        <pc:spChg chg="del mod">
          <ac:chgData name="Anand Boreda" userId="1ed2a0c065c5cd79" providerId="LiveId" clId="{8D33D7EC-A967-4AB3-AAF0-4CE0DB2B58E8}" dt="2020-05-20T08:53:45.508" v="1269" actId="21"/>
          <ac:spMkLst>
            <pc:docMk/>
            <pc:sldMk cId="3240199163" sldId="290"/>
            <ac:spMk id="2" creationId="{31D7BB47-7C48-4961-B3BF-C9D8672CCF15}"/>
          </ac:spMkLst>
        </pc:spChg>
        <pc:spChg chg="del mod">
          <ac:chgData name="Anand Boreda" userId="1ed2a0c065c5cd79" providerId="LiveId" clId="{8D33D7EC-A967-4AB3-AAF0-4CE0DB2B58E8}" dt="2020-05-20T08:50:01.260" v="1239" actId="478"/>
          <ac:spMkLst>
            <pc:docMk/>
            <pc:sldMk cId="3240199163" sldId="290"/>
            <ac:spMk id="3" creationId="{4DD02393-C7F8-46CE-AB64-FA07DE107B9F}"/>
          </ac:spMkLst>
        </pc:spChg>
        <pc:spChg chg="add del mod">
          <ac:chgData name="Anand Boreda" userId="1ed2a0c065c5cd79" providerId="LiveId" clId="{8D33D7EC-A967-4AB3-AAF0-4CE0DB2B58E8}" dt="2020-05-20T08:53:25.212" v="1265" actId="21"/>
          <ac:spMkLst>
            <pc:docMk/>
            <pc:sldMk cId="3240199163" sldId="290"/>
            <ac:spMk id="4" creationId="{50DCF970-8156-4CFD-B2C6-085AD5C38BA7}"/>
          </ac:spMkLst>
        </pc:spChg>
        <pc:spChg chg="mod">
          <ac:chgData name="Anand Boreda" userId="1ed2a0c065c5cd79" providerId="LiveId" clId="{8D33D7EC-A967-4AB3-AAF0-4CE0DB2B58E8}" dt="2020-05-20T08:55:18.434" v="1287" actId="1076"/>
          <ac:spMkLst>
            <pc:docMk/>
            <pc:sldMk cId="3240199163" sldId="290"/>
            <ac:spMk id="14" creationId="{1C2D3BA3-7F25-45E5-A568-406D51F3154B}"/>
          </ac:spMkLst>
        </pc:spChg>
        <pc:spChg chg="mod">
          <ac:chgData name="Anand Boreda" userId="1ed2a0c065c5cd79" providerId="LiveId" clId="{8D33D7EC-A967-4AB3-AAF0-4CE0DB2B58E8}" dt="2020-05-20T08:55:32.803" v="1289" actId="1076"/>
          <ac:spMkLst>
            <pc:docMk/>
            <pc:sldMk cId="3240199163" sldId="290"/>
            <ac:spMk id="16" creationId="{DEE65D1C-C289-4021-BA7A-0187C02BFEDE}"/>
          </ac:spMkLst>
        </pc:spChg>
        <pc:spChg chg="mod">
          <ac:chgData name="Anand Boreda" userId="1ed2a0c065c5cd79" providerId="LiveId" clId="{8D33D7EC-A967-4AB3-AAF0-4CE0DB2B58E8}" dt="2020-05-20T08:55:56.481" v="1294" actId="14100"/>
          <ac:spMkLst>
            <pc:docMk/>
            <pc:sldMk cId="3240199163" sldId="290"/>
            <ac:spMk id="18" creationId="{0096BDA3-5E5C-4799-A972-55C35056E035}"/>
          </ac:spMkLst>
        </pc:spChg>
        <pc:spChg chg="add del mod">
          <ac:chgData name="Anand Boreda" userId="1ed2a0c065c5cd79" providerId="LiveId" clId="{8D33D7EC-A967-4AB3-AAF0-4CE0DB2B58E8}" dt="2020-05-20T08:50:04.548" v="1241" actId="478"/>
          <ac:spMkLst>
            <pc:docMk/>
            <pc:sldMk cId="3240199163" sldId="290"/>
            <ac:spMk id="21" creationId="{F0E17CB0-D0F2-4173-B82E-B183B88CCE90}"/>
          </ac:spMkLst>
        </pc:spChg>
        <pc:spChg chg="add mod">
          <ac:chgData name="Anand Boreda" userId="1ed2a0c065c5cd79" providerId="LiveId" clId="{8D33D7EC-A967-4AB3-AAF0-4CE0DB2B58E8}" dt="2020-05-20T08:57:49.525" v="1306" actId="1076"/>
          <ac:spMkLst>
            <pc:docMk/>
            <pc:sldMk cId="3240199163" sldId="290"/>
            <ac:spMk id="22" creationId="{2029A1BE-23EA-455A-A8E8-270601BD39D4}"/>
          </ac:spMkLst>
        </pc:spChg>
        <pc:spChg chg="add del mod">
          <ac:chgData name="Anand Boreda" userId="1ed2a0c065c5cd79" providerId="LiveId" clId="{8D33D7EC-A967-4AB3-AAF0-4CE0DB2B58E8}" dt="2020-05-20T08:52:31.759" v="1253"/>
          <ac:spMkLst>
            <pc:docMk/>
            <pc:sldMk cId="3240199163" sldId="290"/>
            <ac:spMk id="23" creationId="{63EF63C0-22A3-4890-83BD-FFFDC511AFD4}"/>
          </ac:spMkLst>
        </pc:spChg>
        <pc:spChg chg="add mod">
          <ac:chgData name="Anand Boreda" userId="1ed2a0c065c5cd79" providerId="LiveId" clId="{8D33D7EC-A967-4AB3-AAF0-4CE0DB2B58E8}" dt="2020-05-20T08:55:37.872" v="1290" actId="1076"/>
          <ac:spMkLst>
            <pc:docMk/>
            <pc:sldMk cId="3240199163" sldId="290"/>
            <ac:spMk id="24" creationId="{22C5ACA2-9F52-41B2-9179-E3415C0573FB}"/>
          </ac:spMkLst>
        </pc:spChg>
        <pc:spChg chg="add mod">
          <ac:chgData name="Anand Boreda" userId="1ed2a0c065c5cd79" providerId="LiveId" clId="{8D33D7EC-A967-4AB3-AAF0-4CE0DB2B58E8}" dt="2020-05-20T08:56:01.194" v="1295" actId="1076"/>
          <ac:spMkLst>
            <pc:docMk/>
            <pc:sldMk cId="3240199163" sldId="290"/>
            <ac:spMk id="25" creationId="{C8D82BBE-2F37-449E-84AA-49A67D9D7FB0}"/>
          </ac:spMkLst>
        </pc:spChg>
        <pc:graphicFrameChg chg="mod">
          <ac:chgData name="Anand Boreda" userId="1ed2a0c065c5cd79" providerId="LiveId" clId="{8D33D7EC-A967-4AB3-AAF0-4CE0DB2B58E8}" dt="2020-05-20T08:54:37.242" v="1284" actId="1076"/>
          <ac:graphicFrameMkLst>
            <pc:docMk/>
            <pc:sldMk cId="3240199163" sldId="290"/>
            <ac:graphicFrameMk id="17" creationId="{4834F08C-BEA0-4EC4-88C2-43622E3F3931}"/>
          </ac:graphicFrameMkLst>
        </pc:graphicFrameChg>
        <pc:graphicFrameChg chg="mod modGraphic">
          <ac:chgData name="Anand Boreda" userId="1ed2a0c065c5cd79" providerId="LiveId" clId="{8D33D7EC-A967-4AB3-AAF0-4CE0DB2B58E8}" dt="2020-05-20T08:48:56.954" v="1235" actId="1076"/>
          <ac:graphicFrameMkLst>
            <pc:docMk/>
            <pc:sldMk cId="3240199163" sldId="290"/>
            <ac:graphicFrameMk id="19" creationId="{410F6FF4-5D2B-4B9F-A42E-D30278E83085}"/>
          </ac:graphicFrameMkLst>
        </pc:graphicFrameChg>
        <pc:graphicFrameChg chg="mod">
          <ac:chgData name="Anand Boreda" userId="1ed2a0c065c5cd79" providerId="LiveId" clId="{8D33D7EC-A967-4AB3-AAF0-4CE0DB2B58E8}" dt="2020-05-20T08:48:23.899" v="1227" actId="1076"/>
          <ac:graphicFrameMkLst>
            <pc:docMk/>
            <pc:sldMk cId="3240199163" sldId="290"/>
            <ac:graphicFrameMk id="20" creationId="{24FAA0B2-EC66-4FB6-B72E-DCF7AD546F0A}"/>
          </ac:graphicFrameMkLst>
        </pc:graphicFrameChg>
        <pc:picChg chg="add del">
          <ac:chgData name="Anand Boreda" userId="1ed2a0c065c5cd79" providerId="LiveId" clId="{8D33D7EC-A967-4AB3-AAF0-4CE0DB2B58E8}" dt="2020-05-20T08:53:05.534" v="1259"/>
          <ac:picMkLst>
            <pc:docMk/>
            <pc:sldMk cId="3240199163" sldId="290"/>
            <ac:picMk id="6" creationId="{B02356CF-C4BC-4D9C-A02C-9C0A5CF017F9}"/>
          </ac:picMkLst>
        </pc:picChg>
      </pc:sldChg>
      <pc:sldChg chg="addSp delSp modSp new mod">
        <pc:chgData name="Anand Boreda" userId="1ed2a0c065c5cd79" providerId="LiveId" clId="{8D33D7EC-A967-4AB3-AAF0-4CE0DB2B58E8}" dt="2020-05-20T09:16:05.193" v="1401" actId="1076"/>
        <pc:sldMkLst>
          <pc:docMk/>
          <pc:sldMk cId="768805240" sldId="291"/>
        </pc:sldMkLst>
        <pc:spChg chg="del">
          <ac:chgData name="Anand Boreda" userId="1ed2a0c065c5cd79" providerId="LiveId" clId="{8D33D7EC-A967-4AB3-AAF0-4CE0DB2B58E8}" dt="2020-05-20T09:14:19.331" v="1366" actId="478"/>
          <ac:spMkLst>
            <pc:docMk/>
            <pc:sldMk cId="768805240" sldId="291"/>
            <ac:spMk id="2" creationId="{525C3AB7-88DA-4238-B6F1-CE31E0BB2CC9}"/>
          </ac:spMkLst>
        </pc:spChg>
        <pc:spChg chg="add mod">
          <ac:chgData name="Anand Boreda" userId="1ed2a0c065c5cd79" providerId="LiveId" clId="{8D33D7EC-A967-4AB3-AAF0-4CE0DB2B58E8}" dt="2020-05-20T09:14:35.993" v="1386" actId="20577"/>
          <ac:spMkLst>
            <pc:docMk/>
            <pc:sldMk cId="768805240" sldId="291"/>
            <ac:spMk id="3" creationId="{8BA6777D-5C0E-4D19-9F2D-637ADA2544A3}"/>
          </ac:spMkLst>
        </pc:spChg>
        <pc:spChg chg="add mod">
          <ac:chgData name="Anand Boreda" userId="1ed2a0c065c5cd79" providerId="LiveId" clId="{8D33D7EC-A967-4AB3-AAF0-4CE0DB2B58E8}" dt="2020-05-20T09:15:19.769" v="1392" actId="1076"/>
          <ac:spMkLst>
            <pc:docMk/>
            <pc:sldMk cId="768805240" sldId="291"/>
            <ac:spMk id="4" creationId="{EDF8EDA9-E087-445C-A379-A22D01DB592D}"/>
          </ac:spMkLst>
        </pc:spChg>
        <pc:spChg chg="add mod">
          <ac:chgData name="Anand Boreda" userId="1ed2a0c065c5cd79" providerId="LiveId" clId="{8D33D7EC-A967-4AB3-AAF0-4CE0DB2B58E8}" dt="2020-05-20T09:15:43.459" v="1397" actId="14100"/>
          <ac:spMkLst>
            <pc:docMk/>
            <pc:sldMk cId="768805240" sldId="291"/>
            <ac:spMk id="5" creationId="{594ADE32-CAEB-469B-95C7-C3B80C7713E3}"/>
          </ac:spMkLst>
        </pc:spChg>
        <pc:graphicFrameChg chg="add mod">
          <ac:chgData name="Anand Boreda" userId="1ed2a0c065c5cd79" providerId="LiveId" clId="{8D33D7EC-A967-4AB3-AAF0-4CE0DB2B58E8}" dt="2020-05-20T09:16:05.193" v="1401" actId="1076"/>
          <ac:graphicFrameMkLst>
            <pc:docMk/>
            <pc:sldMk cId="768805240" sldId="291"/>
            <ac:graphicFrameMk id="6" creationId="{077B030C-EF92-4184-B0E5-FED0768A63FA}"/>
          </ac:graphicFrameMkLst>
        </pc:graphicFrameChg>
        <pc:graphicFrameChg chg="add mod">
          <ac:chgData name="Anand Boreda" userId="1ed2a0c065c5cd79" providerId="LiveId" clId="{8D33D7EC-A967-4AB3-AAF0-4CE0DB2B58E8}" dt="2020-05-20T09:15:58.907" v="1400" actId="1076"/>
          <ac:graphicFrameMkLst>
            <pc:docMk/>
            <pc:sldMk cId="768805240" sldId="291"/>
            <ac:graphicFrameMk id="7" creationId="{1C708301-BCE8-4EBA-A1AA-B554CBB78223}"/>
          </ac:graphicFrameMkLst>
        </pc:graphicFrameChg>
      </pc:sldChg>
      <pc:sldChg chg="addSp modSp new del mod">
        <pc:chgData name="Anand Boreda" userId="1ed2a0c065c5cd79" providerId="LiveId" clId="{8D33D7EC-A967-4AB3-AAF0-4CE0DB2B58E8}" dt="2020-05-20T09:14:02.285" v="1364" actId="47"/>
        <pc:sldMkLst>
          <pc:docMk/>
          <pc:sldMk cId="1399596905" sldId="291"/>
        </pc:sldMkLst>
        <pc:spChg chg="add mod">
          <ac:chgData name="Anand Boreda" userId="1ed2a0c065c5cd79" providerId="LiveId" clId="{8D33D7EC-A967-4AB3-AAF0-4CE0DB2B58E8}" dt="2020-05-20T09:11:38.045" v="1320" actId="1076"/>
          <ac:spMkLst>
            <pc:docMk/>
            <pc:sldMk cId="1399596905" sldId="291"/>
            <ac:spMk id="2" creationId="{66803C6A-3942-4446-9934-807DA1F7D764}"/>
          </ac:spMkLst>
        </pc:spChg>
        <pc:spChg chg="add mod">
          <ac:chgData name="Anand Boreda" userId="1ed2a0c065c5cd79" providerId="LiveId" clId="{8D33D7EC-A967-4AB3-AAF0-4CE0DB2B58E8}" dt="2020-05-20T09:11:54.241" v="1325" actId="14100"/>
          <ac:spMkLst>
            <pc:docMk/>
            <pc:sldMk cId="1399596905" sldId="291"/>
            <ac:spMk id="3" creationId="{151D90A2-E7A0-4EA0-8950-313F9ACA196B}"/>
          </ac:spMkLst>
        </pc:spChg>
        <pc:spChg chg="add mod">
          <ac:chgData name="Anand Boreda" userId="1ed2a0c065c5cd79" providerId="LiveId" clId="{8D33D7EC-A967-4AB3-AAF0-4CE0DB2B58E8}" dt="2020-05-20T09:12:19.880" v="1332" actId="1076"/>
          <ac:spMkLst>
            <pc:docMk/>
            <pc:sldMk cId="1399596905" sldId="291"/>
            <ac:spMk id="4" creationId="{D4C39771-0181-4F31-BD69-5FEF06A21BE5}"/>
          </ac:spMkLst>
        </pc:spChg>
        <pc:spChg chg="add mod">
          <ac:chgData name="Anand Boreda" userId="1ed2a0c065c5cd79" providerId="LiveId" clId="{8D33D7EC-A967-4AB3-AAF0-4CE0DB2B58E8}" dt="2020-05-20T09:12:23.167" v="1333" actId="1076"/>
          <ac:spMkLst>
            <pc:docMk/>
            <pc:sldMk cId="1399596905" sldId="291"/>
            <ac:spMk id="5" creationId="{28CF0B1B-6F2D-4CAC-B91F-B06AD6479B1F}"/>
          </ac:spMkLst>
        </pc:spChg>
        <pc:spChg chg="add mod">
          <ac:chgData name="Anand Boreda" userId="1ed2a0c065c5cd79" providerId="LiveId" clId="{8D33D7EC-A967-4AB3-AAF0-4CE0DB2B58E8}" dt="2020-05-20T09:13:27.354" v="1360" actId="1076"/>
          <ac:spMkLst>
            <pc:docMk/>
            <pc:sldMk cId="1399596905" sldId="291"/>
            <ac:spMk id="6" creationId="{59EA7EBE-1B05-4FA5-BE1B-550528ABCDBB}"/>
          </ac:spMkLst>
        </pc:spChg>
        <pc:graphicFrameChg chg="add mod">
          <ac:chgData name="Anand Boreda" userId="1ed2a0c065c5cd79" providerId="LiveId" clId="{8D33D7EC-A967-4AB3-AAF0-4CE0DB2B58E8}" dt="2020-05-20T09:13:10.505" v="1357" actId="1076"/>
          <ac:graphicFrameMkLst>
            <pc:docMk/>
            <pc:sldMk cId="1399596905" sldId="291"/>
            <ac:graphicFrameMk id="7" creationId="{12932648-3959-4CC3-931E-7ECF5397E2D5}"/>
          </ac:graphicFrameMkLst>
        </pc:graphicFrameChg>
        <pc:graphicFrameChg chg="add mod">
          <ac:chgData name="Anand Boreda" userId="1ed2a0c065c5cd79" providerId="LiveId" clId="{8D33D7EC-A967-4AB3-AAF0-4CE0DB2B58E8}" dt="2020-05-20T09:13:14.153" v="1358" actId="1076"/>
          <ac:graphicFrameMkLst>
            <pc:docMk/>
            <pc:sldMk cId="1399596905" sldId="291"/>
            <ac:graphicFrameMk id="8" creationId="{BD50AE2B-341B-4D79-ADC5-7759C94C4EC4}"/>
          </ac:graphicFrameMkLst>
        </pc:graphicFrameChg>
        <pc:graphicFrameChg chg="add mod">
          <ac:chgData name="Anand Boreda" userId="1ed2a0c065c5cd79" providerId="LiveId" clId="{8D33D7EC-A967-4AB3-AAF0-4CE0DB2B58E8}" dt="2020-05-20T09:13:16.864" v="1359" actId="1076"/>
          <ac:graphicFrameMkLst>
            <pc:docMk/>
            <pc:sldMk cId="1399596905" sldId="291"/>
            <ac:graphicFrameMk id="9" creationId="{4410F086-9B0D-4567-8ADA-249AEF707F51}"/>
          </ac:graphicFrameMkLst>
        </pc:graphicFrameChg>
      </pc:sldChg>
      <pc:sldChg chg="addSp delSp modSp add mod ord">
        <pc:chgData name="Anand Boreda" userId="1ed2a0c065c5cd79" providerId="LiveId" clId="{8D33D7EC-A967-4AB3-AAF0-4CE0DB2B58E8}" dt="2020-05-20T09:20:11.655" v="1462" actId="20577"/>
        <pc:sldMkLst>
          <pc:docMk/>
          <pc:sldMk cId="3251344700" sldId="292"/>
        </pc:sldMkLst>
        <pc:spChg chg="mod">
          <ac:chgData name="Anand Boreda" userId="1ed2a0c065c5cd79" providerId="LiveId" clId="{8D33D7EC-A967-4AB3-AAF0-4CE0DB2B58E8}" dt="2020-05-20T09:17:07.179" v="1405" actId="20577"/>
          <ac:spMkLst>
            <pc:docMk/>
            <pc:sldMk cId="3251344700" sldId="292"/>
            <ac:spMk id="3" creationId="{8BA6777D-5C0E-4D19-9F2D-637ADA2544A3}"/>
          </ac:spMkLst>
        </pc:spChg>
        <pc:spChg chg="add del mod">
          <ac:chgData name="Anand Boreda" userId="1ed2a0c065c5cd79" providerId="LiveId" clId="{8D33D7EC-A967-4AB3-AAF0-4CE0DB2B58E8}" dt="2020-05-20T09:20:11.655" v="1462" actId="20577"/>
          <ac:spMkLst>
            <pc:docMk/>
            <pc:sldMk cId="3251344700" sldId="292"/>
            <ac:spMk id="4" creationId="{EDF8EDA9-E087-445C-A379-A22D01DB592D}"/>
          </ac:spMkLst>
        </pc:spChg>
        <pc:spChg chg="del">
          <ac:chgData name="Anand Boreda" userId="1ed2a0c065c5cd79" providerId="LiveId" clId="{8D33D7EC-A967-4AB3-AAF0-4CE0DB2B58E8}" dt="2020-05-20T09:17:35.109" v="1418" actId="478"/>
          <ac:spMkLst>
            <pc:docMk/>
            <pc:sldMk cId="3251344700" sldId="292"/>
            <ac:spMk id="5" creationId="{594ADE32-CAEB-469B-95C7-C3B80C7713E3}"/>
          </ac:spMkLst>
        </pc:spChg>
        <pc:graphicFrameChg chg="add mod">
          <ac:chgData name="Anand Boreda" userId="1ed2a0c065c5cd79" providerId="LiveId" clId="{8D33D7EC-A967-4AB3-AAF0-4CE0DB2B58E8}" dt="2020-05-20T09:18:21.270" v="1430" actId="1076"/>
          <ac:graphicFrameMkLst>
            <pc:docMk/>
            <pc:sldMk cId="3251344700" sldId="292"/>
            <ac:graphicFrameMk id="8" creationId="{06D212A7-67C3-4465-AB66-C22951715DF3}"/>
          </ac:graphicFrameMkLst>
        </pc:graphicFrameChg>
        <pc:graphicFrameChg chg="add mod">
          <ac:chgData name="Anand Boreda" userId="1ed2a0c065c5cd79" providerId="LiveId" clId="{8D33D7EC-A967-4AB3-AAF0-4CE0DB2B58E8}" dt="2020-05-20T09:18:26.753" v="1432" actId="1076"/>
          <ac:graphicFrameMkLst>
            <pc:docMk/>
            <pc:sldMk cId="3251344700" sldId="292"/>
            <ac:graphicFrameMk id="9" creationId="{BC40358C-7D27-45BA-9855-88DC8EFA74BE}"/>
          </ac:graphicFrameMkLst>
        </pc:graphicFrameChg>
        <pc:graphicFrameChg chg="add mod">
          <ac:chgData name="Anand Boreda" userId="1ed2a0c065c5cd79" providerId="LiveId" clId="{8D33D7EC-A967-4AB3-AAF0-4CE0DB2B58E8}" dt="2020-05-20T09:18:24.131" v="1431" actId="1076"/>
          <ac:graphicFrameMkLst>
            <pc:docMk/>
            <pc:sldMk cId="3251344700" sldId="292"/>
            <ac:graphicFrameMk id="10" creationId="{2CE20BB5-04A4-4481-95C2-B018567AB9CB}"/>
          </ac:graphicFrameMkLst>
        </pc:graphicFrameChg>
      </pc:sldChg>
      <pc:sldChg chg="addSp delSp modSp add mod">
        <pc:chgData name="Anand Boreda" userId="1ed2a0c065c5cd79" providerId="LiveId" clId="{8D33D7EC-A967-4AB3-AAF0-4CE0DB2B58E8}" dt="2020-05-20T09:22:11.321" v="1478" actId="14100"/>
        <pc:sldMkLst>
          <pc:docMk/>
          <pc:sldMk cId="4103826372" sldId="293"/>
        </pc:sldMkLst>
        <pc:spChg chg="mod">
          <ac:chgData name="Anand Boreda" userId="1ed2a0c065c5cd79" providerId="LiveId" clId="{8D33D7EC-A967-4AB3-AAF0-4CE0DB2B58E8}" dt="2020-05-20T09:21:53.094" v="1475" actId="20577"/>
          <ac:spMkLst>
            <pc:docMk/>
            <pc:sldMk cId="4103826372" sldId="293"/>
            <ac:spMk id="6" creationId="{9102988A-825A-4CF0-888C-E26035C3E46F}"/>
          </ac:spMkLst>
        </pc:spChg>
        <pc:picChg chg="add mod">
          <ac:chgData name="Anand Boreda" userId="1ed2a0c065c5cd79" providerId="LiveId" clId="{8D33D7EC-A967-4AB3-AAF0-4CE0DB2B58E8}" dt="2020-05-20T09:22:11.321" v="1478" actId="14100"/>
          <ac:picMkLst>
            <pc:docMk/>
            <pc:sldMk cId="4103826372" sldId="293"/>
            <ac:picMk id="4" creationId="{F8061A53-C7CF-436A-9ECA-F5E5B590DFC7}"/>
          </ac:picMkLst>
        </pc:picChg>
        <pc:picChg chg="del">
          <ac:chgData name="Anand Boreda" userId="1ed2a0c065c5cd79" providerId="LiveId" clId="{8D33D7EC-A967-4AB3-AAF0-4CE0DB2B58E8}" dt="2020-05-20T09:21:46.676" v="1466" actId="478"/>
          <ac:picMkLst>
            <pc:docMk/>
            <pc:sldMk cId="4103826372" sldId="293"/>
            <ac:picMk id="7" creationId="{2B47F1A4-F849-413D-9F26-4492C20BB13B}"/>
          </ac:picMkLst>
        </pc:picChg>
      </pc:sldChg>
      <pc:sldChg chg="modSp add mod">
        <pc:chgData name="Anand Boreda" userId="1ed2a0c065c5cd79" providerId="LiveId" clId="{8D33D7EC-A967-4AB3-AAF0-4CE0DB2B58E8}" dt="2020-05-20T10:29:06.019" v="1783" actId="339"/>
        <pc:sldMkLst>
          <pc:docMk/>
          <pc:sldMk cId="2501094997" sldId="294"/>
        </pc:sldMkLst>
        <pc:picChg chg="mod">
          <ac:chgData name="Anand Boreda" userId="1ed2a0c065c5cd79" providerId="LiveId" clId="{8D33D7EC-A967-4AB3-AAF0-4CE0DB2B58E8}" dt="2020-05-20T10:29:06.019" v="1783" actId="339"/>
          <ac:picMkLst>
            <pc:docMk/>
            <pc:sldMk cId="2501094997" sldId="294"/>
            <ac:picMk id="3" creationId="{D2A3E305-2322-4DE8-824F-809DEA09B514}"/>
          </ac:picMkLst>
        </pc:picChg>
        <pc:picChg chg="mod">
          <ac:chgData name="Anand Boreda" userId="1ed2a0c065c5cd79" providerId="LiveId" clId="{8D33D7EC-A967-4AB3-AAF0-4CE0DB2B58E8}" dt="2020-05-20T10:29:01.910" v="1782" actId="339"/>
          <ac:picMkLst>
            <pc:docMk/>
            <pc:sldMk cId="2501094997" sldId="294"/>
            <ac:picMk id="5" creationId="{B84DC519-6F15-40F8-9569-2A9898B7E9DC}"/>
          </ac:picMkLst>
        </pc:picChg>
      </pc:sldChg>
      <pc:sldChg chg="addSp delSp modSp new mod ord">
        <pc:chgData name="Anand Boreda" userId="1ed2a0c065c5cd79" providerId="LiveId" clId="{8D33D7EC-A967-4AB3-AAF0-4CE0DB2B58E8}" dt="2020-05-20T10:35:22.757" v="1806"/>
        <pc:sldMkLst>
          <pc:docMk/>
          <pc:sldMk cId="1469748440" sldId="295"/>
        </pc:sldMkLst>
        <pc:spChg chg="del">
          <ac:chgData name="Anand Boreda" userId="1ed2a0c065c5cd79" providerId="LiveId" clId="{8D33D7EC-A967-4AB3-AAF0-4CE0DB2B58E8}" dt="2020-05-20T09:31:09.411" v="1578" actId="478"/>
          <ac:spMkLst>
            <pc:docMk/>
            <pc:sldMk cId="1469748440" sldId="295"/>
            <ac:spMk id="2" creationId="{A26DBAD3-CEF9-4C89-8DDE-9BA3D7355CA2}"/>
          </ac:spMkLst>
        </pc:spChg>
        <pc:spChg chg="add mod">
          <ac:chgData name="Anand Boreda" userId="1ed2a0c065c5cd79" providerId="LiveId" clId="{8D33D7EC-A967-4AB3-AAF0-4CE0DB2B58E8}" dt="2020-05-20T09:35:56.822" v="1777" actId="1076"/>
          <ac:spMkLst>
            <pc:docMk/>
            <pc:sldMk cId="1469748440" sldId="295"/>
            <ac:spMk id="3" creationId="{88D9910A-EB45-4822-82E2-79379AF959D1}"/>
          </ac:spMkLst>
        </pc:spChg>
        <pc:spChg chg="add mod">
          <ac:chgData name="Anand Boreda" userId="1ed2a0c065c5cd79" providerId="LiveId" clId="{8D33D7EC-A967-4AB3-AAF0-4CE0DB2B58E8}" dt="2020-05-20T09:35:51.230" v="1775" actId="207"/>
          <ac:spMkLst>
            <pc:docMk/>
            <pc:sldMk cId="1469748440" sldId="295"/>
            <ac:spMk id="4" creationId="{2CC1757B-6089-4521-936D-711E3233B9F0}"/>
          </ac:spMkLst>
        </pc:spChg>
      </pc:sldChg>
      <pc:sldChg chg="new del">
        <pc:chgData name="Anand Boreda" userId="1ed2a0c065c5cd79" providerId="LiveId" clId="{8D33D7EC-A967-4AB3-AAF0-4CE0DB2B58E8}" dt="2020-05-20T09:31:01.944" v="1576" actId="47"/>
        <pc:sldMkLst>
          <pc:docMk/>
          <pc:sldMk cId="2183053791" sldId="295"/>
        </pc:sldMkLst>
      </pc:sldChg>
      <pc:sldChg chg="modSp add mod ord">
        <pc:chgData name="Anand Boreda" userId="1ed2a0c065c5cd79" providerId="LiveId" clId="{8D33D7EC-A967-4AB3-AAF0-4CE0DB2B58E8}" dt="2020-05-20T10:30:37.897" v="1804" actId="1076"/>
        <pc:sldMkLst>
          <pc:docMk/>
          <pc:sldMk cId="3071012346" sldId="296"/>
        </pc:sldMkLst>
        <pc:spChg chg="mod">
          <ac:chgData name="Anand Boreda" userId="1ed2a0c065c5cd79" providerId="LiveId" clId="{8D33D7EC-A967-4AB3-AAF0-4CE0DB2B58E8}" dt="2020-05-20T10:30:37.897" v="1804" actId="1076"/>
          <ac:spMkLst>
            <pc:docMk/>
            <pc:sldMk cId="3071012346" sldId="296"/>
            <ac:spMk id="2" creationId="{40243393-1537-41AE-B5FA-84B06CE9212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148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07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51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96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70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20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205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880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a:p>
        </p:txBody>
      </p:sp>
    </p:spTree>
    <p:extLst>
      <p:ext uri="{BB962C8B-B14F-4D97-AF65-F5344CB8AC3E}">
        <p14:creationId xmlns:p14="http://schemas.microsoft.com/office/powerpoint/2010/main" val="220104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646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278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20-05-2020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149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microsoft.com/office/2017/06/relationships/model3d" Target="../media/model3d2.glb"/></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pic>
        <p:nvPicPr>
          <p:cNvPr id="9" name="Picture 8">
            <a:extLst>
              <a:ext uri="{FF2B5EF4-FFF2-40B4-BE49-F238E27FC236}">
                <a16:creationId xmlns:a16="http://schemas.microsoft.com/office/drawing/2014/main" id="{F3427D05-8933-4E45-9866-2695F8937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129" y="4954028"/>
            <a:ext cx="1443731" cy="1443731"/>
          </a:xfrm>
          <a:prstGeom prst="rect">
            <a:avLst/>
          </a:prstGeom>
          <a:ln>
            <a:noFill/>
          </a:ln>
          <a:effectLst>
            <a:outerShdw blurRad="63500" sx="102000" sy="102000" algn="ctr" rotWithShape="0">
              <a:prstClr val="black">
                <a:alpha val="40000"/>
              </a:prstClr>
            </a:outerShdw>
          </a:effectLst>
          <a:scene3d>
            <a:camera prst="obliqueBottomRight"/>
            <a:lightRig rig="balanced" dir="t">
              <a:rot lat="0" lon="0" rev="8700000"/>
            </a:lightRig>
          </a:scene3d>
          <a:sp3d>
            <a:bevelT w="190500" h="38100"/>
          </a:sp3d>
        </p:spPr>
      </p:pic>
      <p:sp>
        <p:nvSpPr>
          <p:cNvPr id="11" name="Rectangle 10">
            <a:extLst>
              <a:ext uri="{FF2B5EF4-FFF2-40B4-BE49-F238E27FC236}">
                <a16:creationId xmlns:a16="http://schemas.microsoft.com/office/drawing/2014/main" id="{24B43AC9-22D4-4F79-A25A-B989EA124FD8}"/>
              </a:ext>
            </a:extLst>
          </p:cNvPr>
          <p:cNvSpPr/>
          <p:nvPr/>
        </p:nvSpPr>
        <p:spPr>
          <a:xfrm>
            <a:off x="2355534" y="2391976"/>
            <a:ext cx="7125817"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a:t>
            </a:r>
            <a:r>
              <a:rPr lang="en-IN" dirty="0">
                <a:solidFill>
                  <a:srgbClr val="00F0E5"/>
                </a:solidFill>
                <a:latin typeface="Bookman Old Style" panose="02050604050505020204" pitchFamily="18" charset="0"/>
              </a:rPr>
              <a:t>	</a:t>
            </a:r>
            <a:r>
              <a:rPr lang="en-IN" dirty="0">
                <a:solidFill>
                  <a:srgbClr val="00B0F0"/>
                </a:solidFill>
                <a:latin typeface="Bookman Old Style" panose="02050604050505020204" pitchFamily="18" charset="0"/>
              </a:rPr>
              <a:t>(16L01A0501)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4146303"/>
            <a:ext cx="2445802" cy="989373"/>
          </a:xfrm>
          <a:prstGeom prst="rect">
            <a:avLst/>
          </a:prstGeom>
        </p:spPr>
        <p:txBody>
          <a:bodyPr wrap="square">
            <a:spAutoFit/>
          </a:bodyPr>
          <a:lstStyle/>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2" name="TextBox 1">
            <a:extLst>
              <a:ext uri="{FF2B5EF4-FFF2-40B4-BE49-F238E27FC236}">
                <a16:creationId xmlns:a16="http://schemas.microsoft.com/office/drawing/2014/main" id="{570DD910-AE50-47DB-85C7-B294E71EBA9D}"/>
              </a:ext>
            </a:extLst>
          </p:cNvPr>
          <p:cNvSpPr txBox="1"/>
          <p:nvPr/>
        </p:nvSpPr>
        <p:spPr>
          <a:xfrm>
            <a:off x="4913786" y="3776971"/>
            <a:ext cx="2552334" cy="369332"/>
          </a:xfrm>
          <a:prstGeom prst="rect">
            <a:avLst/>
          </a:prstGeom>
          <a:noFill/>
        </p:spPr>
        <p:txBody>
          <a:bodyPr wrap="square" rtlCol="0">
            <a:spAutoFit/>
          </a:bodyPr>
          <a:lstStyle/>
          <a:p>
            <a:r>
              <a:rPr lang="en-IN" dirty="0">
                <a:solidFill>
                  <a:srgbClr val="B71E42"/>
                </a:solidFill>
              </a:rPr>
              <a:t>Under the guidance of </a:t>
            </a:r>
          </a:p>
        </p:txBody>
      </p:sp>
      <p:sp>
        <p:nvSpPr>
          <p:cNvPr id="4" name="Rectangle 3">
            <a:extLst>
              <a:ext uri="{FF2B5EF4-FFF2-40B4-BE49-F238E27FC236}">
                <a16:creationId xmlns:a16="http://schemas.microsoft.com/office/drawing/2014/main" id="{FC3B7FFE-1594-4775-AFE7-8900E8F0288F}"/>
              </a:ext>
            </a:extLst>
          </p:cNvPr>
          <p:cNvSpPr/>
          <p:nvPr/>
        </p:nvSpPr>
        <p:spPr>
          <a:xfrm>
            <a:off x="5688250" y="201155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is a framework for web development using python and created for the quick development of database driven sites</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106794" cy="646331"/>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Tree>
    <p:extLst>
      <p:ext uri="{BB962C8B-B14F-4D97-AF65-F5344CB8AC3E}">
        <p14:creationId xmlns:p14="http://schemas.microsoft.com/office/powerpoint/2010/main" val="119526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10148677" cy="3372462"/>
          </a:xfrm>
          <a:prstGeom prst="rect">
            <a:avLst/>
          </a:prstGeom>
        </p:spPr>
        <p:txBody>
          <a:bodyPr wrap="square">
            <a:spAutoFit/>
          </a:bodyPr>
          <a:lstStyle/>
          <a:p>
            <a:pPr lvl="0" algn="just">
              <a:lnSpc>
                <a:spcPct val="150000"/>
              </a:lnSpc>
              <a:spcAft>
                <a:spcPts val="0"/>
              </a:spcAft>
            </a:pP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LLOC: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variety of logical strains of code. Each logical line of code contains precisely 	     one statement.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SLOC: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Multi: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Comments: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06D212A7-67C3-4465-AB66-C22951715DF3}"/>
                  </a:ext>
                </a:extLst>
              </p:cNvPr>
              <p:cNvGraphicFramePr>
                <a:graphicFrameLocks noChangeAspect="1"/>
              </p:cNvGraphicFramePr>
              <p:nvPr>
                <p:extLst>
                  <p:ext uri="{D42A27DB-BD31-4B8C-83A1-F6EECF244321}">
                    <p14:modId xmlns:p14="http://schemas.microsoft.com/office/powerpoint/2010/main" val="828356783"/>
                  </p:ext>
                </p:extLst>
              </p:nvPr>
            </p:nvGraphicFramePr>
            <p:xfrm>
              <a:off x="1051289" y="30861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06D212A7-67C3-4465-AB66-C22951715DF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0861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BC40358C-7D27-45BA-9855-88DC8EFA74BE}"/>
                  </a:ext>
                </a:extLst>
              </p:cNvPr>
              <p:cNvGraphicFramePr>
                <a:graphicFrameLocks noChangeAspect="1"/>
              </p:cNvGraphicFramePr>
              <p:nvPr>
                <p:extLst>
                  <p:ext uri="{D42A27DB-BD31-4B8C-83A1-F6EECF244321}">
                    <p14:modId xmlns:p14="http://schemas.microsoft.com/office/powerpoint/2010/main" val="3852757250"/>
                  </p:ext>
                </p:extLst>
              </p:nvPr>
            </p:nvGraphicFramePr>
            <p:xfrm>
              <a:off x="1051289" y="475983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BC40358C-7D27-45BA-9855-88DC8EFA74BE}"/>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759834"/>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ed heart">
                <a:extLst>
                  <a:ext uri="{FF2B5EF4-FFF2-40B4-BE49-F238E27FC236}">
                    <a16:creationId xmlns:a16="http://schemas.microsoft.com/office/drawing/2014/main" id="{2CE20BB5-04A4-4481-95C2-B018567AB9CB}"/>
                  </a:ext>
                </a:extLst>
              </p:cNvPr>
              <p:cNvGraphicFramePr>
                <a:graphicFrameLocks noChangeAspect="1"/>
              </p:cNvGraphicFramePr>
              <p:nvPr>
                <p:extLst>
                  <p:ext uri="{D42A27DB-BD31-4B8C-83A1-F6EECF244321}">
                    <p14:modId xmlns:p14="http://schemas.microsoft.com/office/powerpoint/2010/main" val="904386306"/>
                  </p:ext>
                </p:extLst>
              </p:nvPr>
            </p:nvGraphicFramePr>
            <p:xfrm>
              <a:off x="1051289" y="433435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heart">
                <a:extLst>
                  <a:ext uri="{FF2B5EF4-FFF2-40B4-BE49-F238E27FC236}">
                    <a16:creationId xmlns:a16="http://schemas.microsoft.com/office/drawing/2014/main" id="{2CE20BB5-04A4-4481-95C2-B018567AB9CB}"/>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334354"/>
                <a:ext cx="372274" cy="342892"/>
              </a:xfrm>
              <a:prstGeom prst="rect">
                <a:avLst/>
              </a:prstGeom>
            </p:spPr>
          </p:pic>
        </mc:Fallback>
      </mc:AlternateContent>
    </p:spTree>
    <p:extLst>
      <p:ext uri="{BB962C8B-B14F-4D97-AF65-F5344CB8AC3E}">
        <p14:creationId xmlns:p14="http://schemas.microsoft.com/office/powerpoint/2010/main" val="325134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System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Hard Disk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Floppy Drive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Monitor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Mouse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Ram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4A6BEAB2-FBAA-4F89-BE71-6075667F53DB}"/>
                  </a:ext>
                </a:extLst>
              </p:cNvPr>
              <p:cNvGraphicFramePr>
                <a:graphicFrameLocks noChangeAspect="1"/>
              </p:cNvGraphicFramePr>
              <p:nvPr>
                <p:extLst>
                  <p:ext uri="{D42A27DB-BD31-4B8C-83A1-F6EECF244321}">
                    <p14:modId xmlns:p14="http://schemas.microsoft.com/office/powerpoint/2010/main" val="3863843988"/>
                  </p:ext>
                </p:extLst>
              </p:nvPr>
            </p:nvGraphicFramePr>
            <p:xfrm>
              <a:off x="3217958" y="2109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4A6BEAB2-FBAA-4F89-BE71-6075667F53DB}"/>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109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CF44C8DF-17B1-42C8-B05C-5DE076883144}"/>
                  </a:ext>
                </a:extLst>
              </p:cNvPr>
              <p:cNvGraphicFramePr>
                <a:graphicFrameLocks noChangeAspect="1"/>
              </p:cNvGraphicFramePr>
              <p:nvPr>
                <p:extLst>
                  <p:ext uri="{D42A27DB-BD31-4B8C-83A1-F6EECF244321}">
                    <p14:modId xmlns:p14="http://schemas.microsoft.com/office/powerpoint/2010/main" val="2865697036"/>
                  </p:ext>
                </p:extLst>
              </p:nvPr>
            </p:nvGraphicFramePr>
            <p:xfrm>
              <a:off x="3217958" y="2617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CF44C8DF-17B1-42C8-B05C-5DE076883144}"/>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617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814771D1-E8E3-47D8-96C8-701FDC303EAA}"/>
                  </a:ext>
                </a:extLst>
              </p:cNvPr>
              <p:cNvGraphicFramePr>
                <a:graphicFrameLocks noChangeAspect="1"/>
              </p:cNvGraphicFramePr>
              <p:nvPr>
                <p:extLst>
                  <p:ext uri="{D42A27DB-BD31-4B8C-83A1-F6EECF244321}">
                    <p14:modId xmlns:p14="http://schemas.microsoft.com/office/powerpoint/2010/main" val="331245460"/>
                  </p:ext>
                </p:extLst>
              </p:nvPr>
            </p:nvGraphicFramePr>
            <p:xfrm>
              <a:off x="3217958" y="4774294"/>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814771D1-E8E3-47D8-96C8-701FDC303EAA}"/>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774294"/>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heart">
                <a:extLst>
                  <a:ext uri="{FF2B5EF4-FFF2-40B4-BE49-F238E27FC236}">
                    <a16:creationId xmlns:a16="http://schemas.microsoft.com/office/drawing/2014/main" id="{1C179F1B-7A3C-4C43-9F2C-082423296B77}"/>
                  </a:ext>
                </a:extLst>
              </p:cNvPr>
              <p:cNvGraphicFramePr>
                <a:graphicFrameLocks noChangeAspect="1"/>
              </p:cNvGraphicFramePr>
              <p:nvPr>
                <p:extLst>
                  <p:ext uri="{D42A27DB-BD31-4B8C-83A1-F6EECF244321}">
                    <p14:modId xmlns:p14="http://schemas.microsoft.com/office/powerpoint/2010/main" val="1771291811"/>
                  </p:ext>
                </p:extLst>
              </p:nvPr>
            </p:nvGraphicFramePr>
            <p:xfrm>
              <a:off x="3217958" y="4237959"/>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heart">
                <a:extLst>
                  <a:ext uri="{FF2B5EF4-FFF2-40B4-BE49-F238E27FC236}">
                    <a16:creationId xmlns:a16="http://schemas.microsoft.com/office/drawing/2014/main" id="{1C179F1B-7A3C-4C43-9F2C-082423296B77}"/>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237959"/>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1F425D94-C09E-4920-A134-016DED6DE21C}"/>
                  </a:ext>
                </a:extLst>
              </p:cNvPr>
              <p:cNvGraphicFramePr>
                <a:graphicFrameLocks noChangeAspect="1"/>
              </p:cNvGraphicFramePr>
              <p:nvPr>
                <p:extLst>
                  <p:ext uri="{D42A27DB-BD31-4B8C-83A1-F6EECF244321}">
                    <p14:modId xmlns:p14="http://schemas.microsoft.com/office/powerpoint/2010/main" val="4040897046"/>
                  </p:ext>
                </p:extLst>
              </p:nvPr>
            </p:nvGraphicFramePr>
            <p:xfrm>
              <a:off x="3217958" y="369778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1F425D94-C09E-4920-A134-016DED6DE21C}"/>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69778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Red heart">
                <a:extLst>
                  <a:ext uri="{FF2B5EF4-FFF2-40B4-BE49-F238E27FC236}">
                    <a16:creationId xmlns:a16="http://schemas.microsoft.com/office/drawing/2014/main" id="{A25A2B7D-604E-423C-B855-1A3EEE3A49F1}"/>
                  </a:ext>
                </a:extLst>
              </p:cNvPr>
              <p:cNvGraphicFramePr>
                <a:graphicFrameLocks noChangeAspect="1"/>
              </p:cNvGraphicFramePr>
              <p:nvPr>
                <p:extLst>
                  <p:ext uri="{D42A27DB-BD31-4B8C-83A1-F6EECF244321}">
                    <p14:modId xmlns:p14="http://schemas.microsoft.com/office/powerpoint/2010/main" val="3915123117"/>
                  </p:ext>
                </p:extLst>
              </p:nvPr>
            </p:nvGraphicFramePr>
            <p:xfrm>
              <a:off x="3217958" y="315761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Red heart">
                <a:extLst>
                  <a:ext uri="{FF2B5EF4-FFF2-40B4-BE49-F238E27FC236}">
                    <a16:creationId xmlns:a16="http://schemas.microsoft.com/office/drawing/2014/main" id="{A25A2B7D-604E-423C-B855-1A3EEE3A49F1}"/>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157615"/>
                <a:ext cx="294640" cy="271385"/>
              </a:xfrm>
              <a:prstGeom prst="rect">
                <a:avLst/>
              </a:prstGeom>
            </p:spPr>
          </p:pic>
        </mc:Fallback>
      </mc:AlternateContent>
    </p:spTree>
    <p:extLst>
      <p:ext uri="{BB962C8B-B14F-4D97-AF65-F5344CB8AC3E}">
        <p14:creationId xmlns:p14="http://schemas.microsoft.com/office/powerpoint/2010/main" val="421253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Operating system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Coding Language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Front-End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Designing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Data Base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64596149-7223-44D4-9583-6EE5E4F53D01}"/>
                  </a:ext>
                </a:extLst>
              </p:cNvPr>
              <p:cNvGraphicFramePr>
                <a:graphicFrameLocks noChangeAspect="1"/>
              </p:cNvGraphicFramePr>
              <p:nvPr>
                <p:extLst>
                  <p:ext uri="{D42A27DB-BD31-4B8C-83A1-F6EECF244321}">
                    <p14:modId xmlns:p14="http://schemas.microsoft.com/office/powerpoint/2010/main" val="3480448740"/>
                  </p:ext>
                </p:extLst>
              </p:nvPr>
            </p:nvGraphicFramePr>
            <p:xfrm>
              <a:off x="3052439" y="212976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64596149-7223-44D4-9583-6EE5E4F53D01}"/>
                  </a:ext>
                </a:extLst>
              </p:cNvPr>
              <p:cNvPicPr>
                <a:picLocks noGrp="1" noRot="1" noChangeAspect="1" noMove="1" noResize="1" noEditPoints="1" noAdjustHandles="1" noChangeArrowheads="1" noChangeShapeType="1" noCrop="1"/>
              </p:cNvPicPr>
              <p:nvPr/>
            </p:nvPicPr>
            <p:blipFill>
              <a:blip r:embed="rId3"/>
              <a:stretch>
                <a:fillRect/>
              </a:stretch>
            </p:blipFill>
            <p:spPr>
              <a:xfrm>
                <a:off x="3052439" y="212976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A5A784C3-DA47-4309-8D2D-278F3DBF0A7C}"/>
                  </a:ext>
                </a:extLst>
              </p:cNvPr>
              <p:cNvGraphicFramePr>
                <a:graphicFrameLocks noChangeAspect="1"/>
              </p:cNvGraphicFramePr>
              <p:nvPr>
                <p:extLst>
                  <p:ext uri="{D42A27DB-BD31-4B8C-83A1-F6EECF244321}">
                    <p14:modId xmlns:p14="http://schemas.microsoft.com/office/powerpoint/2010/main" val="3316878256"/>
                  </p:ext>
                </p:extLst>
              </p:nvPr>
            </p:nvGraphicFramePr>
            <p:xfrm>
              <a:off x="3056434" y="424324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A5A784C3-DA47-4309-8D2D-278F3DBF0A7C}"/>
                  </a:ext>
                </a:extLst>
              </p:cNvPr>
              <p:cNvPicPr>
                <a:picLocks noGrp="1" noRot="1" noChangeAspect="1" noMove="1" noResize="1" noEditPoints="1" noAdjustHandles="1" noChangeArrowheads="1" noChangeShapeType="1" noCrop="1"/>
              </p:cNvPicPr>
              <p:nvPr/>
            </p:nvPicPr>
            <p:blipFill>
              <a:blip r:embed="rId3"/>
              <a:stretch>
                <a:fillRect/>
              </a:stretch>
            </p:blipFill>
            <p:spPr>
              <a:xfrm>
                <a:off x="3056434" y="4243248"/>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40DDB1D4-4984-4341-8CC2-5C0D0BAD4D3F}"/>
                  </a:ext>
                </a:extLst>
              </p:cNvPr>
              <p:cNvGraphicFramePr>
                <a:graphicFrameLocks noChangeAspect="1"/>
              </p:cNvGraphicFramePr>
              <p:nvPr>
                <p:extLst>
                  <p:ext uri="{D42A27DB-BD31-4B8C-83A1-F6EECF244321}">
                    <p14:modId xmlns:p14="http://schemas.microsoft.com/office/powerpoint/2010/main" val="1548451689"/>
                  </p:ext>
                </p:extLst>
              </p:nvPr>
            </p:nvGraphicFramePr>
            <p:xfrm>
              <a:off x="3049677" y="3721042"/>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40DDB1D4-4984-4341-8CC2-5C0D0BAD4D3F}"/>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721042"/>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C2360F97-4CC6-4173-ACFC-55E1C9B89EB2}"/>
                  </a:ext>
                </a:extLst>
              </p:cNvPr>
              <p:cNvGraphicFramePr>
                <a:graphicFrameLocks noChangeAspect="1"/>
              </p:cNvGraphicFramePr>
              <p:nvPr>
                <p:extLst>
                  <p:ext uri="{D42A27DB-BD31-4B8C-83A1-F6EECF244321}">
                    <p14:modId xmlns:p14="http://schemas.microsoft.com/office/powerpoint/2010/main" val="3171447163"/>
                  </p:ext>
                </p:extLst>
              </p:nvPr>
            </p:nvGraphicFramePr>
            <p:xfrm>
              <a:off x="3049677" y="320333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C2360F97-4CC6-4173-ACFC-55E1C9B89EB2}"/>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203335"/>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0840AB1A-9BEF-47DD-8E12-8B51A8E289B5}"/>
                  </a:ext>
                </a:extLst>
              </p:cNvPr>
              <p:cNvGraphicFramePr>
                <a:graphicFrameLocks noChangeAspect="1"/>
              </p:cNvGraphicFramePr>
              <p:nvPr>
                <p:extLst>
                  <p:ext uri="{D42A27DB-BD31-4B8C-83A1-F6EECF244321}">
                    <p14:modId xmlns:p14="http://schemas.microsoft.com/office/powerpoint/2010/main" val="3902629891"/>
                  </p:ext>
                </p:extLst>
              </p:nvPr>
            </p:nvGraphicFramePr>
            <p:xfrm>
              <a:off x="3049677" y="268562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0840AB1A-9BEF-47DD-8E12-8B51A8E289B5}"/>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2685628"/>
                <a:ext cx="294640" cy="271385"/>
              </a:xfrm>
              <a:prstGeom prst="rect">
                <a:avLst/>
              </a:prstGeom>
            </p:spPr>
          </p:pic>
        </mc:Fallback>
      </mc:AlternateContent>
    </p:spTree>
    <p:extLst>
      <p:ext uri="{BB962C8B-B14F-4D97-AF65-F5344CB8AC3E}">
        <p14:creationId xmlns:p14="http://schemas.microsoft.com/office/powerpoint/2010/main" val="237742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Tree>
    <p:extLst>
      <p:ext uri="{BB962C8B-B14F-4D97-AF65-F5344CB8AC3E}">
        <p14:creationId xmlns:p14="http://schemas.microsoft.com/office/powerpoint/2010/main" val="109595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008409" y="5564108"/>
            <a:ext cx="69088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574564" y="5564108"/>
            <a:ext cx="836170" cy="369332"/>
          </a:xfrm>
          <a:prstGeom prst="rect">
            <a:avLst/>
          </a:prstGeom>
          <a:noFill/>
        </p:spPr>
        <p:txBody>
          <a:bodyPr wrap="square" rtlCol="0">
            <a:spAutoFit/>
          </a:bodyPr>
          <a:lstStyle/>
          <a:p>
            <a:r>
              <a:rPr lang="en-IN" dirty="0"/>
              <a:t>Admin</a:t>
            </a:r>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4644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Tree>
    <p:extLst>
      <p:ext uri="{BB962C8B-B14F-4D97-AF65-F5344CB8AC3E}">
        <p14:creationId xmlns:p14="http://schemas.microsoft.com/office/powerpoint/2010/main" val="250109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9763" y="2004078"/>
            <a:ext cx="5032474" cy="395540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0369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2034558"/>
            <a:ext cx="5166804" cy="3919202"/>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0382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Tree>
    <p:extLst>
      <p:ext uri="{BB962C8B-B14F-4D97-AF65-F5344CB8AC3E}">
        <p14:creationId xmlns:p14="http://schemas.microsoft.com/office/powerpoint/2010/main" val="226118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146974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849" y="2205596"/>
            <a:ext cx="6854302" cy="359152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9828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Tree>
    <p:extLst>
      <p:ext uri="{BB962C8B-B14F-4D97-AF65-F5344CB8AC3E}">
        <p14:creationId xmlns:p14="http://schemas.microsoft.com/office/powerpoint/2010/main" val="412871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extLst>
                  <p:ext uri="{D42A27DB-BD31-4B8C-83A1-F6EECF244321}">
                    <p14:modId xmlns:p14="http://schemas.microsoft.com/office/powerpoint/2010/main" val="492855425"/>
                  </p:ext>
                </p:extLst>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extLst>
                  <p:ext uri="{D42A27DB-BD31-4B8C-83A1-F6EECF244321}">
                    <p14:modId xmlns:p14="http://schemas.microsoft.com/office/powerpoint/2010/main" val="3606693814"/>
                  </p:ext>
                </p:extLst>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Sparkle heart">
                <a:extLst>
                  <a:ext uri="{FF2B5EF4-FFF2-40B4-BE49-F238E27FC236}">
                    <a16:creationId xmlns:a16="http://schemas.microsoft.com/office/drawing/2014/main" id="{5AECF47E-F7DD-4438-9220-F307BB47ED0A}"/>
                  </a:ext>
                </a:extLst>
              </p:cNvPr>
              <p:cNvGraphicFramePr>
                <a:graphicFrameLocks noChangeAspect="1"/>
              </p:cNvGraphicFramePr>
              <p:nvPr>
                <p:extLst>
                  <p:ext uri="{D42A27DB-BD31-4B8C-83A1-F6EECF244321}">
                    <p14:modId xmlns:p14="http://schemas.microsoft.com/office/powerpoint/2010/main" val="1132219429"/>
                  </p:ext>
                </p:extLst>
              </p:nvPr>
            </p:nvGraphicFramePr>
            <p:xfrm>
              <a:off x="2681514" y="1992510"/>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arkle heart">
                <a:extLst>
                  <a:ext uri="{FF2B5EF4-FFF2-40B4-BE49-F238E27FC236}">
                    <a16:creationId xmlns:a16="http://schemas.microsoft.com/office/drawing/2014/main" id="{5AECF47E-F7DD-4438-9220-F307BB47ED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1992510"/>
                <a:ext cx="282458" cy="253827"/>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extLst>
                  <p:ext uri="{D42A27DB-BD31-4B8C-83A1-F6EECF244321}">
                    <p14:modId xmlns:p14="http://schemas.microsoft.com/office/powerpoint/2010/main" val="1902760546"/>
                  </p:ext>
                </p:extLst>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3207561627"/>
                  </p:ext>
                </p:extLst>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54350876"/>
                  </p:ext>
                </p:extLst>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Tree>
    <p:extLst>
      <p:ext uri="{BB962C8B-B14F-4D97-AF65-F5344CB8AC3E}">
        <p14:creationId xmlns:p14="http://schemas.microsoft.com/office/powerpoint/2010/main" val="162841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
        <p:nvSpPr>
          <p:cNvPr id="2" name="Rectangle 1">
            <a:extLst>
              <a:ext uri="{FF2B5EF4-FFF2-40B4-BE49-F238E27FC236}">
                <a16:creationId xmlns:a16="http://schemas.microsoft.com/office/drawing/2014/main" id="{31D7BB47-7C48-4961-B3BF-C9D8672CCF15}"/>
              </a:ext>
            </a:extLst>
          </p:cNvPr>
          <p:cNvSpPr/>
          <p:nvPr/>
        </p:nvSpPr>
        <p:spPr>
          <a:xfrm>
            <a:off x="3069408" y="1984166"/>
            <a:ext cx="5360763"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1818407988"/>
                  </p:ext>
                </p:extLst>
              </p:nvPr>
            </p:nvGraphicFramePr>
            <p:xfrm>
              <a:off x="2721888" y="2043786"/>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721888" y="2043786"/>
                <a:ext cx="255542" cy="250091"/>
              </a:xfrm>
              <a:prstGeom prst="rect">
                <a:avLst/>
              </a:prstGeom>
            </p:spPr>
          </p:pic>
        </mc:Fallback>
      </mc:AlternateContent>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7992894"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Tree>
    <p:extLst>
      <p:ext uri="{BB962C8B-B14F-4D97-AF65-F5344CB8AC3E}">
        <p14:creationId xmlns:p14="http://schemas.microsoft.com/office/powerpoint/2010/main" val="41577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125284412"/>
                  </p:ext>
                </p:extLst>
              </p:nvPr>
            </p:nvGraphicFramePr>
            <p:xfrm>
              <a:off x="2708430" y="3551924"/>
              <a:ext cx="282457" cy="253826"/>
            </p:xfrm>
            <a:graphic>
              <a:graphicData uri="http://schemas.microsoft.com/office/drawing/2017/model3d">
                <am3d:model3d r:embed="rId4">
                  <am3d:spPr>
                    <a:xfrm>
                      <a:off x="0" y="0"/>
                      <a:ext cx="282457" cy="253826"/>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551924"/>
                <a:ext cx="282457" cy="2538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80105566"/>
                  </p:ext>
                </p:extLst>
              </p:nvPr>
            </p:nvGraphicFramePr>
            <p:xfrm>
              <a:off x="2681514" y="460975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7"/>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7"/>
              <a:stretch>
                <a:fillRect/>
              </a:stretch>
            </p:blipFill>
            <p:spPr>
              <a:xfrm>
                <a:off x="2681514" y="460975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2980674411"/>
                  </p:ext>
                </p:extLst>
              </p:nvPr>
            </p:nvGraphicFramePr>
            <p:xfrm>
              <a:off x="2694972" y="2092004"/>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694972" y="2092004"/>
                <a:ext cx="255542" cy="250091"/>
              </a:xfrm>
              <a:prstGeom prst="rect">
                <a:avLst/>
              </a:prstGeom>
            </p:spPr>
          </p:pic>
        </mc:Fallback>
      </mc:AlternateContent>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Tree>
    <p:extLst>
      <p:ext uri="{BB962C8B-B14F-4D97-AF65-F5344CB8AC3E}">
        <p14:creationId xmlns:p14="http://schemas.microsoft.com/office/powerpoint/2010/main" val="3240199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456974067"/>
              </p:ext>
            </p:extLst>
          </p:nvPr>
        </p:nvGraphicFramePr>
        <p:xfrm>
          <a:off x="1574800" y="782933"/>
          <a:ext cx="9042399" cy="5292133"/>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579120">
                  <a:extLst>
                    <a:ext uri="{9D8B030D-6E8A-4147-A177-3AD203B41FA5}">
                      <a16:colId xmlns:a16="http://schemas.microsoft.com/office/drawing/2014/main" val="610231153"/>
                    </a:ext>
                  </a:extLst>
                </a:gridCol>
                <a:gridCol w="2533490">
                  <a:extLst>
                    <a:ext uri="{9D8B030D-6E8A-4147-A177-3AD203B41FA5}">
                      <a16:colId xmlns:a16="http://schemas.microsoft.com/office/drawing/2014/main" val="1355157151"/>
                    </a:ext>
                  </a:extLst>
                </a:gridCol>
                <a:gridCol w="2312269">
                  <a:extLst>
                    <a:ext uri="{9D8B030D-6E8A-4147-A177-3AD203B41FA5}">
                      <a16:colId xmlns:a16="http://schemas.microsoft.com/office/drawing/2014/main" val="4200181887"/>
                    </a:ext>
                  </a:extLst>
                </a:gridCol>
                <a:gridCol w="1808293">
                  <a:extLst>
                    <a:ext uri="{9D8B030D-6E8A-4147-A177-3AD203B41FA5}">
                      <a16:colId xmlns:a16="http://schemas.microsoft.com/office/drawing/2014/main" val="3681419636"/>
                    </a:ext>
                  </a:extLst>
                </a:gridCol>
                <a:gridCol w="1809227">
                  <a:extLst>
                    <a:ext uri="{9D8B030D-6E8A-4147-A177-3AD203B41FA5}">
                      <a16:colId xmlns:a16="http://schemas.microsoft.com/office/drawing/2014/main" val="2141992272"/>
                    </a:ext>
                  </a:extLst>
                </a:gridCol>
              </a:tblGrid>
              <a:tr h="416560">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Result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725095">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613839">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rights will be approved here.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909065">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937423">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909065">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a:effectLst/>
                        </a:rPr>
                        <a:t>Admin can view user data. if admin id and password is correct.it will show valid page.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781086">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166644"/>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Tree>
    <p:extLst>
      <p:ext uri="{BB962C8B-B14F-4D97-AF65-F5344CB8AC3E}">
        <p14:creationId xmlns:p14="http://schemas.microsoft.com/office/powerpoint/2010/main" val="108987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3289639" y="2721114"/>
            <a:ext cx="561272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OUTPUT SCREENS</a:t>
            </a:r>
            <a:endParaRPr lang="en-IN" sz="4000" dirty="0"/>
          </a:p>
        </p:txBody>
      </p:sp>
    </p:spTree>
    <p:extLst>
      <p:ext uri="{BB962C8B-B14F-4D97-AF65-F5344CB8AC3E}">
        <p14:creationId xmlns:p14="http://schemas.microsoft.com/office/powerpoint/2010/main" val="307101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A6C84-16B5-4DAD-9108-98A928D5ECC9}"/>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92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C8E2B-ABD4-4CD8-AFAF-49F6A1732C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604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3F8B4-8B4F-4349-857D-106B381559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22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extLst>
                  <p:ext uri="{D42A27DB-BD31-4B8C-83A1-F6EECF244321}">
                    <p14:modId xmlns:p14="http://schemas.microsoft.com/office/powerpoint/2010/main" val="2091398407"/>
                  </p:ext>
                </p:extLst>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321523416"/>
                  </p:ext>
                </p:extLst>
              </p:nvPr>
            </p:nvGraphicFramePr>
            <p:xfrm>
              <a:off x="1440274" y="291984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40274" y="2919844"/>
                <a:ext cx="370769" cy="339437"/>
              </a:xfrm>
              <a:prstGeom prst="rect">
                <a:avLst/>
              </a:prstGeom>
            </p:spPr>
          </p:pic>
        </mc:Fallback>
      </mc:AlternateContent>
      <p:sp>
        <p:nvSpPr>
          <p:cNvPr id="10" name="Rectangle 9">
            <a:extLst>
              <a:ext uri="{FF2B5EF4-FFF2-40B4-BE49-F238E27FC236}">
                <a16:creationId xmlns:a16="http://schemas.microsoft.com/office/drawing/2014/main" id="{B7177C54-6529-42C9-ABA6-762C6368FEB7}"/>
              </a:ext>
            </a:extLst>
          </p:cNvPr>
          <p:cNvSpPr/>
          <p:nvPr/>
        </p:nvSpPr>
        <p:spPr>
          <a:xfrm>
            <a:off x="2018191" y="4497040"/>
            <a:ext cx="8031333" cy="646331"/>
          </a:xfrm>
          <a:prstGeom prst="rect">
            <a:avLst/>
          </a:prstGeom>
        </p:spPr>
        <p:txBody>
          <a:bodyPr wrap="square">
            <a:spAutoFit/>
          </a:bodyPr>
          <a:lstStyle/>
          <a:p>
            <a:pPr algn="just"/>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2828835"/>
            <a:ext cx="8244396" cy="1200329"/>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F964BE89-717B-49A6-AB90-D325B3AE39EB}"/>
                  </a:ext>
                </a:extLst>
              </p:cNvPr>
              <p:cNvGraphicFramePr>
                <a:graphicFrameLocks noChangeAspect="1"/>
              </p:cNvGraphicFramePr>
              <p:nvPr>
                <p:extLst>
                  <p:ext uri="{D42A27DB-BD31-4B8C-83A1-F6EECF244321}">
                    <p14:modId xmlns:p14="http://schemas.microsoft.com/office/powerpoint/2010/main" val="1492279985"/>
                  </p:ext>
                </p:extLst>
              </p:nvPr>
            </p:nvGraphicFramePr>
            <p:xfrm>
              <a:off x="1454543" y="455918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F964BE89-717B-49A6-AB90-D325B3AE39EB}"/>
                  </a:ext>
                </a:extLst>
              </p:cNvPr>
              <p:cNvPicPr>
                <a:picLocks noGrp="1" noRot="1" noChangeAspect="1" noMove="1" noResize="1" noEditPoints="1" noAdjustHandles="1" noChangeArrowheads="1" noChangeShapeType="1" noCrop="1"/>
              </p:cNvPicPr>
              <p:nvPr/>
            </p:nvPicPr>
            <p:blipFill>
              <a:blip r:embed="rId4"/>
              <a:stretch>
                <a:fillRect/>
              </a:stretch>
            </p:blipFill>
            <p:spPr>
              <a:xfrm>
                <a:off x="1454543" y="4559184"/>
                <a:ext cx="370769" cy="339437"/>
              </a:xfrm>
              <a:prstGeom prst="rect">
                <a:avLst/>
              </a:prstGeom>
            </p:spPr>
          </p:pic>
        </mc:Fallback>
      </mc:AlternateContent>
    </p:spTree>
    <p:extLst>
      <p:ext uri="{BB962C8B-B14F-4D97-AF65-F5344CB8AC3E}">
        <p14:creationId xmlns:p14="http://schemas.microsoft.com/office/powerpoint/2010/main" val="3402497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183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1162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061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219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923961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665456"/>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launch an API for this model. We can actually do that using the Django REST Framework. Using the API, other authorized companies can get access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3404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927629" y="3075057"/>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670343056"/>
                  </p:ext>
                </p:extLst>
              </p:nvPr>
            </p:nvGraphicFramePr>
            <p:xfrm>
              <a:off x="3486867" y="2988238"/>
              <a:ext cx="881520" cy="881520"/>
            </p:xfrm>
            <a:graphic>
              <a:graphicData uri="http://schemas.microsoft.com/office/drawing/2017/model3d">
                <am3d:model3d r:embed="rId2">
                  <am3d:spPr>
                    <a:xfrm>
                      <a:off x="0" y="0"/>
                      <a:ext cx="881520" cy="881520"/>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5383" ay="-59677" az="10084"/>
                    <am3d:postTrans dx="0" dy="0" dz="0"/>
                  </am3d:trans>
                  <am3d:raster rName="Office3DRenderer" rVer="16.0.8326">
                    <am3d:blip r:embed="rId3"/>
                  </am3d:raster>
                  <am3d:objViewport viewportSz="14502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3486867" y="2988238"/>
                <a:ext cx="881520" cy="881520"/>
              </a:xfrm>
              <a:prstGeom prst="rect">
                <a:avLst/>
              </a:prstGeom>
            </p:spPr>
          </p:pic>
        </mc:Fallback>
      </mc:AlternateContent>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729"/>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a:t>
            </a:r>
            <a:endParaRPr lang="en-IN" sz="4000" dirty="0"/>
          </a:p>
        </p:txBody>
      </p:sp>
    </p:spTree>
    <p:extLst>
      <p:ext uri="{BB962C8B-B14F-4D97-AF65-F5344CB8AC3E}">
        <p14:creationId xmlns:p14="http://schemas.microsoft.com/office/powerpoint/2010/main" val="410504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701746482"/>
                  </p:ext>
                </p:extLst>
              </p:nvPr>
            </p:nvGraphicFramePr>
            <p:xfrm>
              <a:off x="1425068" y="3259281"/>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259281"/>
                <a:ext cx="370769" cy="339437"/>
              </a:xfrm>
              <a:prstGeom prst="rect">
                <a:avLst/>
              </a:prstGeom>
            </p:spPr>
          </p:pic>
        </mc:Fallback>
      </mc:AlternateContent>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2122376"/>
          </a:xfrm>
          <a:prstGeom prst="rect">
            <a:avLst/>
          </a:prstGeom>
        </p:spPr>
        <p:txBody>
          <a:bodyPr wrap="square">
            <a:spAutoFit/>
          </a:bodyPr>
          <a:lstStyle/>
          <a:p>
            <a:pPr>
              <a:lnSpc>
                <a:spcPct val="150000"/>
              </a:lnSpc>
            </a:pPr>
            <a:r>
              <a:rPr lang="en-US" dirty="0">
                <a:latin typeface="Bookman Old Style" panose="02050604050505020204" pitchFamily="18" charset="0"/>
                <a:cs typeface="Times New Roman" panose="02020603050405020304" pitchFamily="18" charset="0"/>
              </a:rPr>
              <a:t>Requirements : </a:t>
            </a:r>
          </a:p>
          <a:p>
            <a:pPr lvl="4">
              <a:lnSpc>
                <a:spcPct val="150000"/>
              </a:lnSpc>
            </a:pPr>
            <a:r>
              <a:rPr lang="en-US" dirty="0">
                <a:latin typeface="Bookman Old Style" panose="02050604050505020204" pitchFamily="18" charset="0"/>
                <a:cs typeface="Times New Roman" panose="02020603050405020304" pitchFamily="18" charset="0"/>
              </a:rPr>
              <a:t>Economical feasibility</a:t>
            </a:r>
          </a:p>
          <a:p>
            <a:pPr lvl="4">
              <a:lnSpc>
                <a:spcPct val="150000"/>
              </a:lnSpc>
            </a:pPr>
            <a:r>
              <a:rPr lang="en-US" dirty="0">
                <a:latin typeface="Bookman Old Style" panose="02050604050505020204" pitchFamily="18" charset="0"/>
                <a:cs typeface="Times New Roman" panose="02020603050405020304" pitchFamily="18" charset="0"/>
              </a:rPr>
              <a:t>Technical feasibility</a:t>
            </a:r>
          </a:p>
          <a:p>
            <a:pPr lvl="4">
              <a:lnSpc>
                <a:spcPct val="150000"/>
              </a:lnSpc>
            </a:pPr>
            <a:r>
              <a:rPr lang="en-US" dirty="0">
                <a:latin typeface="Bookman Old Style" panose="02050604050505020204" pitchFamily="18" charset="0"/>
                <a:cs typeface="Times New Roman" panose="02020603050405020304" pitchFamily="18" charset="0"/>
              </a:rPr>
              <a:t>Social feasibility</a:t>
            </a:r>
          </a:p>
          <a:p>
            <a:pPr>
              <a:lnSpc>
                <a:spcPct val="150000"/>
              </a:lnSpc>
            </a:pPr>
            <a:r>
              <a:rPr lang="en-US" dirty="0">
                <a:latin typeface="Bookman Old Style" panose="02050604050505020204" pitchFamily="18" charset="0"/>
                <a:cs typeface="Times New Roman" panose="02020603050405020304" pitchFamily="18" charset="0"/>
              </a:rPr>
              <a:t> </a:t>
            </a:r>
            <a:endParaRPr lang="en-IN" dirty="0"/>
          </a:p>
        </p:txBody>
      </p:sp>
      <mc:AlternateContent xmlns:mc="http://schemas.openxmlformats.org/markup-compatibility/2006">
        <mc:Choice xmlns:am3d="http://schemas.microsoft.com/office/drawing/2017/model3d" Requires="am3d">
          <p:graphicFrame>
            <p:nvGraphicFramePr>
              <p:cNvPr id="9" name="3D Model 8" descr="Sparkle heart">
                <a:extLst>
                  <a:ext uri="{FF2B5EF4-FFF2-40B4-BE49-F238E27FC236}">
                    <a16:creationId xmlns:a16="http://schemas.microsoft.com/office/drawing/2014/main" id="{3FD8C349-1940-46F2-917E-137775DF69BE}"/>
                  </a:ext>
                </a:extLst>
              </p:cNvPr>
              <p:cNvGraphicFramePr>
                <a:graphicFrameLocks noChangeAspect="1"/>
              </p:cNvGraphicFramePr>
              <p:nvPr>
                <p:extLst>
                  <p:ext uri="{D42A27DB-BD31-4B8C-83A1-F6EECF244321}">
                    <p14:modId xmlns:p14="http://schemas.microsoft.com/office/powerpoint/2010/main" val="4206453171"/>
                  </p:ext>
                </p:extLst>
              </p:nvPr>
            </p:nvGraphicFramePr>
            <p:xfrm>
              <a:off x="3572030" y="4663494"/>
              <a:ext cx="255541" cy="250090"/>
            </p:xfrm>
            <a:graphic>
              <a:graphicData uri="http://schemas.microsoft.com/office/drawing/2017/model3d">
                <am3d:model3d r:embed="rId5">
                  <am3d:spPr>
                    <a:xfrm>
                      <a:off x="0" y="0"/>
                      <a:ext cx="255541" cy="250090"/>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parkle heart">
                <a:extLst>
                  <a:ext uri="{FF2B5EF4-FFF2-40B4-BE49-F238E27FC236}">
                    <a16:creationId xmlns:a16="http://schemas.microsoft.com/office/drawing/2014/main" id="{3FD8C349-1940-46F2-917E-137775DF69BE}"/>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663494"/>
                <a:ext cx="255541" cy="2500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69E98DB8-D38E-4653-8D0C-02CEE211AAF8}"/>
                  </a:ext>
                </a:extLst>
              </p:cNvPr>
              <p:cNvGraphicFramePr>
                <a:graphicFrameLocks noChangeAspect="1"/>
              </p:cNvGraphicFramePr>
              <p:nvPr>
                <p:extLst>
                  <p:ext uri="{D42A27DB-BD31-4B8C-83A1-F6EECF244321}">
                    <p14:modId xmlns:p14="http://schemas.microsoft.com/office/powerpoint/2010/main" val="142370368"/>
                  </p:ext>
                </p:extLst>
              </p:nvPr>
            </p:nvGraphicFramePr>
            <p:xfrm>
              <a:off x="3572030" y="4195423"/>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69E98DB8-D38E-4653-8D0C-02CEE211AAF8}"/>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195423"/>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Sparkle heart">
                <a:extLst>
                  <a:ext uri="{FF2B5EF4-FFF2-40B4-BE49-F238E27FC236}">
                    <a16:creationId xmlns:a16="http://schemas.microsoft.com/office/drawing/2014/main" id="{8C9E8D3B-0959-4159-BE34-6CF6CD0AFC47}"/>
                  </a:ext>
                </a:extLst>
              </p:cNvPr>
              <p:cNvGraphicFramePr>
                <a:graphicFrameLocks noChangeAspect="1"/>
              </p:cNvGraphicFramePr>
              <p:nvPr>
                <p:extLst>
                  <p:ext uri="{D42A27DB-BD31-4B8C-83A1-F6EECF244321}">
                    <p14:modId xmlns:p14="http://schemas.microsoft.com/office/powerpoint/2010/main" val="2294604779"/>
                  </p:ext>
                </p:extLst>
              </p:nvPr>
            </p:nvGraphicFramePr>
            <p:xfrm>
              <a:off x="3572030" y="3804938"/>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parkle heart">
                <a:extLst>
                  <a:ext uri="{FF2B5EF4-FFF2-40B4-BE49-F238E27FC236}">
                    <a16:creationId xmlns:a16="http://schemas.microsoft.com/office/drawing/2014/main" id="{8C9E8D3B-0959-4159-BE34-6CF6CD0AFC47}"/>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3804938"/>
                <a:ext cx="255542" cy="250091"/>
              </a:xfrm>
              <a:prstGeom prst="rect">
                <a:avLst/>
              </a:prstGeom>
            </p:spPr>
          </p:pic>
        </mc:Fallback>
      </mc:AlternateContent>
    </p:spTree>
    <p:extLst>
      <p:ext uri="{BB962C8B-B14F-4D97-AF65-F5344CB8AC3E}">
        <p14:creationId xmlns:p14="http://schemas.microsoft.com/office/powerpoint/2010/main" val="254387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3163940521"/>
                  </p:ext>
                </p:extLst>
              </p:nvPr>
            </p:nvGraphicFramePr>
            <p:xfrm>
              <a:off x="1425068" y="2874840"/>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2874840"/>
                <a:ext cx="370769" cy="339437"/>
              </a:xfrm>
              <a:prstGeom prst="rect">
                <a:avLst/>
              </a:prstGeom>
            </p:spPr>
          </p:pic>
        </mc:Fallback>
      </mc:AlternateContent>
      <p:sp>
        <p:nvSpPr>
          <p:cNvPr id="9" name="Rectangle 8">
            <a:extLst>
              <a:ext uri="{FF2B5EF4-FFF2-40B4-BE49-F238E27FC236}">
                <a16:creationId xmlns:a16="http://schemas.microsoft.com/office/drawing/2014/main" id="{485BE0FC-7E10-49FF-B442-49447A306850}"/>
              </a:ext>
            </a:extLst>
          </p:cNvPr>
          <p:cNvSpPr/>
          <p:nvPr/>
        </p:nvSpPr>
        <p:spPr>
          <a:xfrm>
            <a:off x="1980460" y="2854865"/>
            <a:ext cx="8106794" cy="646331"/>
          </a:xfrm>
          <a:prstGeom prst="rect">
            <a:avLst/>
          </a:prstGeom>
        </p:spPr>
        <p:txBody>
          <a:bodyPr wrap="square">
            <a:spAutoFit/>
          </a:bodyPr>
          <a:lstStyle/>
          <a:p>
            <a:r>
              <a:rPr lang="en-US">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472629364"/>
                  </p:ext>
                </p:extLst>
              </p:nvPr>
            </p:nvGraphicFramePr>
            <p:xfrm>
              <a:off x="1423563" y="3859522"/>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3563" y="3859522"/>
                <a:ext cx="370769" cy="339437"/>
              </a:xfrm>
              <a:prstGeom prst="rect">
                <a:avLst/>
              </a:prstGeom>
            </p:spPr>
          </p:pic>
        </mc:Fallback>
      </mc:AlternateContent>
    </p:spTree>
    <p:extLst>
      <p:ext uri="{BB962C8B-B14F-4D97-AF65-F5344CB8AC3E}">
        <p14:creationId xmlns:p14="http://schemas.microsoft.com/office/powerpoint/2010/main" val="362438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Tree>
    <p:extLst>
      <p:ext uri="{BB962C8B-B14F-4D97-AF65-F5344CB8AC3E}">
        <p14:creationId xmlns:p14="http://schemas.microsoft.com/office/powerpoint/2010/main" val="18959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Flask framework is a Python micro-framework with a moderate approach and powerful by itself. Flask perfect for stand-alone applications and rapid prototyping.</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410189209"/>
                  </p:ext>
                </p:extLst>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1182343144"/>
                  </p:ext>
                </p:extLst>
              </p:nvPr>
            </p:nvGraphicFramePr>
            <p:xfrm>
              <a:off x="1425068" y="4525588"/>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4525588"/>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Pyramid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Tornado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Tree>
    <p:extLst>
      <p:ext uri="{BB962C8B-B14F-4D97-AF65-F5344CB8AC3E}">
        <p14:creationId xmlns:p14="http://schemas.microsoft.com/office/powerpoint/2010/main" val="257600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48646"/>
            <a:ext cx="9926320" cy="879472"/>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429000"/>
            <a:ext cx="9926320" cy="1294970"/>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extLst>
                  <p:ext uri="{D42A27DB-BD31-4B8C-83A1-F6EECF244321}">
                    <p14:modId xmlns:p14="http://schemas.microsoft.com/office/powerpoint/2010/main" val="1616475190"/>
                  </p:ext>
                </p:extLst>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extLst>
                  <p:ext uri="{D42A27DB-BD31-4B8C-83A1-F6EECF244321}">
                    <p14:modId xmlns:p14="http://schemas.microsoft.com/office/powerpoint/2010/main" val="4029747737"/>
                  </p:ext>
                </p:extLst>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p:spTree>
    <p:extLst>
      <p:ext uri="{BB962C8B-B14F-4D97-AF65-F5344CB8AC3E}">
        <p14:creationId xmlns:p14="http://schemas.microsoft.com/office/powerpoint/2010/main" val="7688052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420</TotalTime>
  <Words>1130</Words>
  <Application>Microsoft Office PowerPoint</Application>
  <PresentationFormat>Widescreen</PresentationFormat>
  <Paragraphs>139</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Book Antiqua</vt:lpstr>
      <vt:lpstr>Bookman Old Style</vt:lpstr>
      <vt:lpstr>Calibri</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lastModifiedBy>Anand Boreda</cp:lastModifiedBy>
  <cp:revision>21</cp:revision>
  <dcterms:created xsi:type="dcterms:W3CDTF">2020-05-19T11:10:03Z</dcterms:created>
  <dcterms:modified xsi:type="dcterms:W3CDTF">2020-05-20T12:05:59Z</dcterms:modified>
</cp:coreProperties>
</file>